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ken unto their voice: howbeit thou shalt protest solemnly unto them, and shalt shew them the manner of the king that shall reign ove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all the words of the LORD unto the people that asked of him a 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is will be the manner of the king that shall reign over you: he will take your sons, and appoint them unto him, for his chariots, and to be his horsemen; and they shall run before his chariot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appoint them unto him for captains of thousands and captains of fifties; and he will set some to plow his ground, and to reap his harvest, and to make his instruments of war, and the instruments of his chario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daughters to be confectionaries, and to be cooks, and to be bak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fields, and your vineyards, and your oliveyards, even the best of them, and give them to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the tenth of your seed, and of your vineyards, and give to his officers, and to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menservants, and your maidservants, and your goodliest young men, and your asses, and put them to his wor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the tenth of your flocks: and ye shall be his servan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ry out in that day because of your king which ye shall have chosen you; and the LORD will not answer you in that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amuel was old, that he made his sons judges over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eople refused to hearken unto the voice of Samuel; and they said, Nay; but we will have a king over u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e also may be like all the nations; and that our king may judge us, and go out before us, and fight our battl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heard all the words of the people, and he rehearsed them in the ears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Hearken unto their voice, and make them a king. And Samuel said unto the men of Israel, Go ye every man unto his c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name of his firstborn was Joel; and the name of his second, Abijah: they were judges in Beer-she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walked not in his ways, but turned aside after lucre, and took bribes, and perverted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elders of Israel gathered themselves together, and came to Samuel unto Ramah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Behold, thou art old, and thy sons walk not in thy ways: now make us a king to judge us like all the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hing displeased Samuel; when they said, Give us a king to judge us. And Samuel prayed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muel, Hearken unto the voice of the people in all that they say unto thee: for they have not rejected thee, but they have rejected me, that I should not be king ov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 works which they have done since the day that I brought them up out of Egypt even unto this day, in that they have forsaken me, and served other gods, so do they also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2026-09-01T21:10:46Z</dcterms:created>
  <dcterms:modified xsi:type="dcterms:W3CDTF">2026-09-01T21:10:46Z</dcterms:modified>
  <dc:title>Bible.com.au: 1 SAMUEL 8:1-22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