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9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7: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men of Kiriath-jearim came, and fetched up the ark of the LORD, and brought it into the house of Abinadab in the hill, and sanctified Eleazar his son to keep the ark of the L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t came to pass, from the day that the ark abode in Kiriath-jearim, that the time was long; for it was twenty years: and all the house of Israel lamented after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amuel spake unto all the house of Israel, saying, If ye do return unto the LORD with all your heart, then put away the strange gods and the Ashtaroth from among you, and prepare your hearts unto the LORD, and serve him only: and he will deliver you out of the hand of the Philistin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he children of Israel did put away the Baalim and the Ashtaroth, and served the LORD onl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Samuel said, Gather all Israel to Mizpah, and I will pray for you unto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y gathered together to Mizpah, and drew water, and poured it out before the LORD, and fasted on that day, and said there, We have sinned against the LORD. And Samuel judged the children of Israel in Mizpa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en the Philistines heard that the children of Israel were gathered together to Mizpah, the lords of the Philistines went up against Israel. And when the children of Israel heard it, they were afraid of the Philistin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children of Israel said to Samuel, Cease not to cry unto the LORD our God for us, that he will save us out of the hand of the Philistin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Samuel took a sucking lamb, and offered it for a whole burnt offering unto the LORD: and Samuel cried unto the LORD for Israel; and the LORD answered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s Samuel was offering up the burnt offering, the Philistines drew near to battle against Israel: but the LORD thundered with a great thunder on that day upon the Philistines, and discomfited them; and they were smitten down before Israe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men of Israel went out of Mizpah, and pursued the Philistines, and smote them, until they came under Beth-ca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Samuel took a stone, and set it between Mizpah and Shen, and called the name of it Eben-ezer, saying, Hitherto hath the LORD helped u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the Philistines were subdued, and they came no more within the border of Israel: and the hand of the LORD was against the Philistines all the days of Samue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cities which the Philistines had taken from Israel were restored to Israel, from Ekron even unto Gath; and the border thereof did Israel deliver out of the hand of the Philistines. And there was peace between Israel and the Amorit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Samuel judged Israel all the days of his lif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went from year to year in circuit to Beth-el, and Gilgal, and Mizpah; and he judged Israel in all those plac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is return was to Ramah, for there was his house; and there he judged Israel: and he built there an altar unto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5">
  <a:themeElements>
    <a:clrScheme name="Theme1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2026-10-12T05:45:26Z</dcterms:created>
  <dcterms:modified xsi:type="dcterms:W3CDTF">2026-10-12T05:45:26Z</dcterms:modified>
  <dc:title>Bible.com.au: 1 SAMUEL 7:1-17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