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7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muel took a sucking lamb, and offered it for a whole burnt offering unto the LORD: and Samuel cried unto the LORD for Israel; and the LORD answer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Samuel was offering up the burnt offering, the Philistines drew near to battle against Israel: but the LORD thundered with a great thunder on that day upon the Philistines, and discomfited them; and they were smitten down befor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Israel went out of Mizpah, and pursued the Philistines, and smote them, until they came under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between Mizpah and Shen, and called the name of it Eben-ezer, saying, Hitherto hath the LORD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came no more within the border of Israel: and the hand of the LORD was against the Philistines all the days of Sam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ities which the Philistines had taken from Israel were restored to Israel, from Ekron even unto Gath; and the border thereof did Israel deliver out of the hand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judged Israel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ent from year to year in circuit to Beth-el, and Gilgal, and Mizpah; and he judged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is return was to Ramah, for there was his house; and there he judged Israel: and he built there an alta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Kiriath-jearim came, and fetched up the ark of the LORD, and brought it into the house of Abinadab in the hill, and sanctified Eleazar his son to keep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from the day that the ark abode in Kiriath-jearim, that the time was long; for it was twenty years: and all the house of Israel lamented afte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uel spake unto all the house of Israel, saying, If ye do return unto the LORD with all your heart, then put away the strange gods and the Ashtaroth from among you, and prepare your hearts un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hildren of Israel did put away the Baalim and the Ashtaroth,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muel said, Gather all Israel to Mizpah, and I will pray for you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gathered together to Mizpah, and drew water, and poured it out before the LORD, and fasted on that day, and said there, We have sinned against the LORD. And Samuel judged the children of Israel in Mizp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Philistines heard that the children of Israel were gathered together to Mizpah, the lords of the Philistines went up against Israel. And when the children of Israel heard it, they were afraid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said to Samuel, Cease not to cry unto the LORD our God for us, that he will save us out of the hand of the Philistine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2026-05-30T11:44:44Z</dcterms:created>
  <dcterms:modified xsi:type="dcterms:W3CDTF">2026-05-30T11:44:44Z</dcterms:modified>
  <dc:title>Bible.com.au: 1 SAMUEL 7:1-17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