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ee, if it goeth up by the way of its own border to Beth-shemesh, then he hath done us this great evil: but if not, then we shall know that it is not his hand that smote us; it was a chance that happene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men did so; and took two milch kine, and tied them to the cart, and shut up their calves at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put the ark of the LORD upon the cart, and the coffer with the mice of gold and the images of their tumou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e took the straight way by the way to Beth-shemesh; they went along the highway, lowing as they went, and turned not aside to the right hand or to the left; and the lords of the Philistines went after them unto the border of Beth-shem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of Beth-shemesh were reaping their wheat harvest in the valley: and they lifted up their eyes, and saw the ark, and rejoiced to se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art came into the field of Joshua the Beth-shemite, and stood there, where there was a great stone: and they clave the wood of the cart, and offered up the kine for a burnt offering un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evites took down the ark of the LORD, and the coffer that was with it, wherein the jewels of gold were, and put them on the great stone: and the men of Beth-shemesh offered burnt offerings and sacrificed sacrifices the same day unto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five lords of the Philistines had seen it, they returned to Ekron the same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are the golden tumours which the Philistines returned for a guilt offering unto the LORD; for Ashdod one, for Gaza one, for Ashkelon one, for Gath one, for Ekron 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golden mice, according to the number of all the cities of the Philistines belonging to the five lords, both of fenced cities and of country villages: even unto the great stone, whereon they set down the ark of the LORD, which stone remaineth unto this day in the field of Joshua the Beth-shem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rk of the LORD was in the country of the Philistines seven month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mote of the men of Beth-shemesh, because they had looked into the ark of the LORD, even he smote of the people seventy men, and fifty thousand men: and the people mourned, because the LORD had smitten the people with a great slaugh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Beth-shemesh said, Who is able to stand before the LORD, this holy God? and to whom shall he go up from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ent messengers to the inhabitants of Kiriath-jearim, saying, The Philistines have brought again the ark of the LORD; come ye down, and fetch it up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ilistines called for the priests and the diviners, saying, What shall we do with the ark of the LORD? shew us wherewith we shall send it to it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If ye send away the ark of the God of Israel, send it not empty; but in any wise return him a guilt offering: then ye shall be healed, and it shall be known to you why his hand is not removed from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y, What shall be the guilt offering which we shall return to him? And they said, Five golden tumours, and five golden mice, according to the number of the lords of the Philistines: for one plague was on you all, and on your l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ye shall make images of your tumours, and images of your mice that mar the land; and ye shall give glory unto the God of Israel: peradventure he will lighten his hand from off you, and from off your gods, and from off your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then do ye harden your hearts, as the Egyptians and Pharaoh hardened their hearts? when he had wrought wonderfully among them, did they not let the people go and they depa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take and prepare you a new cart, and two milch kine, on which there hath come no yoke, and tie the kine to the cart, and bring their calves home from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ake the ark of the LORD, and lay it upon the cart; and put the jewels of gold, which ye return him for a guilt offering, in a coffer by the side thereof; and send it away, that it may go.]]></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2026-06-24T15:18:06Z</dcterms:created>
  <dcterms:modified xsi:type="dcterms:W3CDTF">2026-06-24T15:18:06Z</dcterms:modified>
  <dc:title>Bible.com.au: 1 SAMUEL 6:1-21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