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5: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was so, that, after they had carried it about, the hand of the LORD was against the city with a very great discomfiture: and he smote the men of the city, both small and great, and tumours brake out upon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y sent the ark of God to Ekron. And it came to pass, as the ark of God came to Ekron, that the Ekronites cried out, saying, They have brought about the ark of the God of Israel to us, to slay us and our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sent therefore and gathered together all the lords of the Philistines, and they said, Send away the ark of the God of Israel, and let it go again to its own place, that it slay us not, and our people: for there was a deadly discomfiture throughout all the city, the hand of God was very heavy t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men that died not were smitten with the tumours: and the cry of the city went up to heav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Philistines had taken the ark of God, and they brought it from Eben-ezer unto Ashd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Philistines took the ark of God, and brought it into the house of Dagon, and set it by Dag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they of Ashdod arose early on the morrow, behold, Dagon was fallen upon his face to the ground before the ark of the LORD. And they took Dagon, and set him in his place aga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y arose early on the morrow morning, behold, Dagon was fallen upon his face to the ground before the ark of the LORD; and the head of Dagon and both the palms of his hands lay cut off upon the threshold; only the stump of Dagon was left to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fore neither the priests of Dagon, nor any that come into Dagon’s house, tread on the threshold of Dagon in Ashdod, unto this d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 hand of the LORD was heavy upon them of Ashdod, and he destroyed them, and smote them with tumours, even Ashdod and the borders thereo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 men of Ashdod saw that it was so, they said, The ark of the God of Israel shall not abide with us: for his hand is sore upon as, and upon Dagon our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sent therefore and gathered all the lords of the Philistines unto them, and said, What shall we do with the ark of the God of Israel? And they answered, Let the ark of the God of Israel be carried about unto Gath. And they carried the ark of the God of Israel about thither.]]></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2026-08-10T21:01:40Z</dcterms:created>
  <dcterms:modified xsi:type="dcterms:W3CDTF">2026-08-10T21:01:40Z</dcterms:modified>
  <dc:title>Bible.com.au: 1 SAMUEL 5:1-12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