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strong, and quit yourselves like men, O ye Philistines, that ye be not servants unto the Hebrews, as they have been to you: quit yourselves like men, and f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hilistines fought, and Israel was smitten, and they fled every man to his tent: and there was a very great slaughter; for there fell of Israel thirty thousand foot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rk of God was taken; and the two sons of Eli, Hophni and Phinehas, were sl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ran a man of Benjamin out of the army, and came to Shiloh the same day with his clothes rent, and with earth upon his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came, lo, Eli sat upon his seat by the way side watching: for his heart trembled for the ark of God. And when the man came into the city, and told it, all the city cried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Eli heard the noise of the crying, he said, What meaneth the noise of this tumult? And the man hasted and came and told E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Eli was ninety and eight years old; and his eyes were set, that he could not s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man said unto Eli, I am he that came out of the army, and I fled today out of the army. And he said, How went the matter, my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at brought the tidings answered and said, Israel is fled before the Philistines, and there hath been also a great slaughter among the people, and thy two sons also, Hophni and Phinehas, are dead, and the ark of God is ta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he made mention of the ark of God, that he fell from off his seat backward by the side of the gate, and his neck brake, and he died: for he was an old man, and heavy. And he had judged Israel forty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Samuel came to all Israel. Now Israel went out against the Philistines to battle, and pitched beside Eben-ezer: and the Philistines pitched in Aph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is daughter in law, Phinehas’ wife, was with child, near to be delivered: and when she heard the tidings that the ark of God was taken, and that her father in law and her husband were dead, she bowed herself and brought forth; for her pains came upon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bout the time of her death the women that stood by her said unto her, Fear not; for thou hast brought forth a son. But she answered not, neither did she regard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named the child Ichabod, saying, The glory is departed from Israel: because the ark of God was taken, and because of her father in law and her husb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he said, The glory is departed from Israel; for the ark of God is ta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put themselves in array against Israel: and when they joined battle, Israel was smitten before the Philistines: and they slew of the army in the field about four thousand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people were come into the camp, the elders of Israel said, Wherefore hath the LORD smitten us today before the Philistines? Let as fetch the ark of the covenant of the LORD out of Shiloh unto us, that it may come among us, and save us out of the hand of our enem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people sent to Shiloh, and they brought from thence the ark of the covenant of the LORD of hosts, which sitteth upon the cherubim: and the two sons of Eli, Hophni and Phinehas, were there with the ark of the covenant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 ark of the covenant of the LORD came into the camp, all Israel shouted with a great shout, so that the earth rang a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Philistines heard the noise of the shout, they said, What meaneth the noise of this great shout in the camp of the Hebrews? And they understood that the ark of the LORD was come into the cam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hilistines were afraid, for they said, God is come into the camp. And they said, Woe unto us! for there hath not been such a thing hereto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unto us! who shall deliver us out of the hand of these mighty gods? these are the gods that smote the Egyptians with all manner of plagues in the wildernes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2026-06-15T08:07:20Z</dcterms:created>
  <dcterms:modified xsi:type="dcterms:W3CDTF">2026-06-15T08:07:20Z</dcterms:modified>
  <dc:title>Bible.com.au: 1 SAMUEL 4:1-22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