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cut off his head, and stripped off his armour, and sent into the land of the Philistines round about, to carry the tidings unto the house of their idols, and to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his armour in the house of the Ashtaroth: and they fastened his body to the wall of Beth-sh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nhabitants of Jabesh-gilead heard concerning him that which the Philistines had done to S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e valiant men arose, and went all night, and took the body of Saul and the bodies of his sons from the wall of Beth-shan; and they came to Jabesh, and burnt them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took their bones, and buried them under the tamarisk tree in Jabesh, and fasted seven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fought against Israel: and the men of Israel fled from before the Philistines, and fell down slain in mount Gilb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followed hard upon Saul and upon his sons; and the Philistines slew Jonathan, and Abinadab, and Malchi-shua, the sons of S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attle went sore against Saul, and the archers overtook him; and he was greatly distressed by reason of the arc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Saul to his armourbearer, Draw thy sword, and thrust me through therewith; lest these uncircumcised come and thrust me through, and abuse me. But his armourbearer would not; for he was sore afraid. Therefore Saul took his sword, and fell upo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is armourbearer saw that Saul was dead, he likewise fell upon his sword, and died with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Saul died, and his three sons, and his armourbearer, and all his men, that same day toge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Israel that were on the other side of the valley, and they that were beyond Jordan, saw that the men of Israel fled, and that Saul and his sons were dead, they forsook the cities, and fled; and the Philistines came and dwelt i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on the morrow, when the Philistines came to strip the slain, that they found Saul and his three sons fallen in mount Gilbo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2026-05-30T08:19:01Z</dcterms:created>
  <dcterms:modified xsi:type="dcterms:W3CDTF">2026-05-30T08:19:01Z</dcterms:modified>
  <dc:title>Bible.com.au: 1 SAMUEL 31:1-13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