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05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30: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David went, he and the six hundred men that were with him, and came to the brook Besor, where those that were left behind stay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David pursued, he and four hundred men: for two hundred stayed behind, which were so faint that they could not go over the brook Bes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found an Egyptian in the field, and brought him to David, and gave him bread, and he did eat; and they gave him water to drin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gave him a piece of a cake of figs, and two clusters of raisins; and when he had eaten, his spirit came again to him: for he had eaten no bread, nor drunk any water, three days and three n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David said unto him, To whom belongest thou? and whence art thou? And he said, I am a young man of Egypt, servant to an Amalekite; and my master left me, because three days agone I fell si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e made a raid upon the South of the Cherethites, and upon that which belongeth to Judah, and upon the South of Caleb; and we burned Ziklag with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avid said to him, Wilt thou bring me down to this troop? And he said, Swear unto me by God, that thou wilt neither kill me, nor deliver me up into the hands of my master, and I will bring thee down to this troo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en he had brought him down, behold, they were spread abroad over all the ground, eating and drinking, and feasting, because of all the great spoil that they had taken out of the land of the Philistines, and out of the land of Juda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smote them from the twilight even unto the evening of the next day: and there escaped not a man of them save four hundred young men, which rode upon camels and fl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David recovered all that the Amalekites had taken: and David rescued his two wi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when David and his men were come to Ziklag on the third day, that the Amalekites had made a raid upon the South, and upon Ziklag, and had smitten Ziklag, and burned it with fi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re was nothing lacking to them, neither small nor great, neither sons nor daughters, neither spoil, nor any thing that they had taken to them: David brought back al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took all the flocks and the herds, which they drave before those other cattle, and said, This is David’s spo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David came to the two hundred men, which were so faint that they could not follow David, whom also they had made to abide at the brook Besor: and they went forth to meet David, and to meet the people that were with him: and when David came near to the people, he salut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answered all the wicked men and men of Belial, of those that went with David, and said, Because they went not with us, we will not give them aught of the spoil that we have recovered, save to every man his wife and his children, that they may lead them away and depar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said David, Ye shall not do so, my brethren, with that which the LORD hath given unto us, who hath preserved us, and delivered the troop that came against us into our h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o will hearken unto you in this matter? for as his share is that goeth down to the battle, so shall his share be that tarrieth by the stuff: they shall share alik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t was so from that day forward, that he made it a statute and an ordinance for Israel, unto this 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David came to Ziklag, he sent of the spoil unto the elders of Judah, even to his friends, saying, Behold a present for you of the spoil of the enemies of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o them which were in Beth-el, and to them which were in Ramoth of the South, and to them which were in Jatti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o them which were in Aroer, and to them which were in Siphmoth, and to them which were in Eshtemo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ad taken captive the women and all that were therein, both small and great: they slew not any, but carried them off, and went their w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o them which were in Racal, and to them which were in the cities of the Jerahmeelites, and to them which were in the cities of the Kenit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o them which were in Hormah, and to them which were in Cor-ashan, and to them which were in Athac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o them which were in Hebron, and to all the places where David himself and his men were wont to hau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David and his men came to the city, behold, it was burned with fire; and their wives, and their sons, and their daughters, were taken cap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David and the people that were with him lifted up their voice and wept, until they had no more power to w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s two wives were taken captives, Ahinoam the Jezreelitess, and Abigail the wife of Nabal the Carmel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David was greatly distressed; for the people spake of stoning him, because the soul of all the people was grieved, every man for his sons and for his daughters: but David strengthened himself in the LORD his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David said to Abiathar the priest, the son of Ahimelech, I pray thee, bring me hither the ephod. And Abiathar brought thither the ephod to Dav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David inquired of the LORD, saying, If I pursue after this troop, shall I overtake them? And he answered him, Pursue: for thou shalt surely overtake them, and shalt without fail recover all.]]></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2026-06-24T15:18:34Z</dcterms:created>
  <dcterms:modified xsi:type="dcterms:W3CDTF">2026-06-24T15:18:34Z</dcterms:modified>
  <dc:title>Bible.com.au: 1 SAMUEL 30:1-31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