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mote the land, and saved neither man nor woman alive, and took away the sheep, and the oxen, and the asses, and the camels, and the apparel; and he returned, and came to Ach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chish said, Whither have ye made a raid today? And David said, Against the South of Judah, and against the South of the Jerahmeelites, and against the South of the Ke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ved neither man nor woman alive, to bring them to Gath, saying, Lest they should tell on us, saying: So did David, and so hath been his manner all the while he hath dwelt in the country of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hish believed David, saying, He hath made his people Israel utterly to abhor him; therefore he shall be my servant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n his heart, I shall now perish one day by the hand of Saul: there is nothing better for me than that I should escape into the land of the Philistines; and Saul shall despair of me, to seek me any more in all the borders of Israel: so shall I escape out of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passed over, he and the six hundred men that were with him, unto Achish the son of Maoch, king of G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welt with Achish at Gath, he and his men, every man with his household, even David with his two wives, Ahinoam the Jezreelitess, and Abigail the Carmelitess, Nabal’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told Saul that David was fled to Gath: and he sought no more again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Achish, If now I have found grace in thine eyes, let them give me a place in one of the cities in the country, that I may dwell there: for why should thy servant dwell in the royal city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gave him Ziklag that day: wherefore Ziklag pertaineth unto the kings of Judah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umber of the days that David dwelt in the country of the Philistines was a full year and four mon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his men went up, and made a raid upon the Geshurites, and the Girzites, and the Amalekites: for those nations were the inhabitants of the land, which were of old, as thou goest to Shur, even unto the land of Egypt.]]></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2026-08-10T21:09:01Z</dcterms:created>
  <dcterms:modified xsi:type="dcterms:W3CDTF">2026-08-10T21:09:01Z</dcterms:modified>
  <dc:title>Bible.com.au: 1 SAMUEL 27:1-12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