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David’s young men came, they spake to Nabal according to all those words in the name of David, and cea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abal answered David’s servants, and said, Who is David? and who is the son of Jesse? there be many servants now a days that break away every man from his mas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hall I then take my bread, and my water, and my flesh that I have killed for my shearers, and give it unto men of whom I know not whence they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David’s young men turned on their way, and went back, and came and told him according to all these wor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s men, Gird ye on every man his sword. And they girded on every man his sword; and David also girded on his sword: and there went up after David about four hundred men; and two hundred abode by the stuf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one of the young men told Abigail, Nabal’s wife, saying, Behold, David sent messengers out of the wilderness to salute our master; and he flew upon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men were very good unto us, and we were not hurt, neither missed we any thing, as long as we were conversant with them, when we were in the fiel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were a wall unto us both by night and by day, all the while we were with them keeping the shee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know and consider what thou wilt do; for evil is determined against our master, and against all his house: for he is such a son of Belial, that one cannot speak to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Abigail made haste, and took two hundred loaves, and two bottles of wine, and five sheep ready dressed, and five measures of parched corn, and an hundred clusters of raisins, and two hundred cakes of figs, and laid them on ass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 died; and all Israel gathered themselves together, and lamented him, and buried him in his house at Ramah. And David arose, and went down to the wilderness of Par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said unto her young men, Go on before me; behold, I come after you. But she told not her husband Nab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as so, as she rode on her ass, and came down by the covert of the mountain, that, behold, David and his men came down against her; and she met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w David had said, Surely in vain have I kept all that this fellow hath in the wilderness, so that nothing was missed of all that pertained unto him: and he hath returned me evil for go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od do so unto the enemies of David, and more also, if I leave of all that pertain to him by the morning light so much as one man chil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Abigail saw David, she hasted, and lighted off her ass, and fell before David on her face, and bowed herself to the grou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he fell at his feet, and said, Upon me, my lord, upon me be the iniquity: and let thine handmaid, I pray thee, speak in thine ears, and hear thou the words of thine handm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not my lord, I pray thee, regard this man of Belial, even Nabal: for as his name is, so is he; Nabal is his name, and folly is with him: hut I thine handmaid saw not the young men of my lord, whom thou didst se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therefore, my lord, as the LORD liveth, and as thy soul liveth, seeing the LORD hath withholden thee from bloodguiltiness, and from avenging thyself with thine own hand, now therefore let thine enemies, and them that seek evil to my lord, be as Nab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w this present which thy servant hath brought unto my lord, let it be given unto the young men that follow my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give, I pray thee, the trespass of thine handmaid: for the LORD will certainly make my lord a sure house, because my lord fighteth the battles of the LORD; and evil shall not be found in thee all thy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as a man in Maon, whose possessions were in Carmel; and the man was very great, and he had three thousand sheep, and a thousand goats: and he was shearing his sheep in Carm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ough man be risen up to pursue thee, and to seek thy soul, yet the soul of my lord shall be bound in the bundle of life with the LORD thy God; and the souls of thine enemies, them shall he sling out, as from the hollow of a sl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it shall come to pass, when the LORD shall have done to my lord according to all the good that he hath spoken concerning thee, and shall have appointed thee prince over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is shall be no grief unto thee, nor offence of heart unto my lord, either that thou hast shed blood causeless, or that my lord hath avenged himself: and when the LORD shall have dealt well with my lord, then remember thine handma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Abigail, Blessed be the LORD, the God of Israel, which sent thee this day to meet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blessed be thy wisdom, and blessed be thou, which hast kept me this day from bloodguiltiness, and from avenging myself with mine own ha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in very deed, as the LORD, the God of Israel, liveth, which hath withholden me from hurting thee, except thou hadst hasted and come to meet me, surely there had not been left unto Nabal by the morning light so much as one man chi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David received of her hand that which she had brought him: and he said unto her, Go up in peace to thine house; see, I have hearkened to thy voice, and have accepted thy pers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bigail came to Nabal; and, behold, he held a feast in his house, like the feast of a king; and Nabal’s heart was merry within him, for he was very drunken: wherefore she told him nothing, less or more, until the morning 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in the morning, when the wine was gone out of Nabal, that his wife told him these things, and his heart died within him, and he became as a st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t came to pass about ten days after, that the LORD smote Nabal, that he di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name of the man was Nabal; and the name of his wife Abigail: and the woman was of good understanding, and of a beautiful countenance: but the man was churlish and evil in his doings; and he was of the house of Caleb.]]></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n David heard that Nabal was dead, he said, Blessed be the LORD, that hath pleaded the cause of my reproach from the hand of Nabal, and hath kept back his servant from evil: and the evil-doing of Nabal hath the LORD returned upon his own head. And David sent and spake concerning Abigail, to take her to him to wif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when the servants of David were come to Abigail to Carmel, they spake unto her, saying, David hath sent us unto thee, to take thee to him to w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she arose, and bowed herself with her face to the earth, and said, Behold, thine handmaid is a servant to wash the feet of the servants of my lor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bigail hasted, and arose, and rode upon an ass, with five damsels of hers that followed her; and she went after the messengers of David, and became his wif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also took Ahinoam of Jezreel; and they became both of them his wiv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ow Saul had given Michal his daughter, David’s wife, to Palti the Son of Laish, which was of Gallim.]]></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avid heard in the wilderness that Nabal did shear his sh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ten young men, and David said unto the young men, Get you up to Carmel, and go to Nabal, and greet him in my na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us shall ye say to him that liveth in prosperity, Peace be both unto thee, and peace be to thine house, and peace be unto all that thou ha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now I have heard that thou hast shearers: thy shepherds have now been with us, and we did them no hurt, neither was there aught missing unto them, all the while they were in Carm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thy young men, and they will tell thee: wherefore let the young men find favour in thine eyes; for we come in a good day: give, I pray thee, whatsoever cometh to thine hand, unto thy servants, and to thy son David.]]></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2026-05-30T08:19:28Z</dcterms:created>
  <dcterms:modified xsi:type="dcterms:W3CDTF">2026-05-30T08:19:28Z</dcterms:modified>
  <dc:title>Bible.com.au: 1 SAMUEL 25:1-44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