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Saul, Wherefore hearkenest thou to men’s words, saying, Behold, David seeketh thy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this day thine eyes have seen how that the LORD had delivered thee today into mine hand in the cave: and some bade me kill thee: but mine eye spared thee; and I said, I will not put forth mine hand against my lord; for he is the LORD’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my father, see, yea, see the skirt of thy robe in my hand: for in that I cut off the skirt of thy robe, and killed thee not, know thou and see that there is neither evil nor transgression in mine hand, and I have not sinned against thee, though thou huntest after my soul to ta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judge between me and thee, and the LORD avenge me of thee: but mine hand shall not b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aith the proverb of the ancients, Out of the wicked cometh forth wickedness: but mine hand shall not be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whom is the king of Israel come out? after whom dost thou pursue? after a dead dog, after a fl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refore be judge, and give sentence between me and thee, and see, and plead my cause, and deliver me out of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David had made an end of speaking these words unto Saul, that Saul said, Is this thy voice, my son David? And Saul lifted up his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David, Thou art more righteous than I: for thou hast rendered unto me good, whereas I have rendered unto thee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hast declared this day how that thou hast dealt well with me: forasmuch as when the LORD had delivered me up into thine hand, thou killedst me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aul was returned from following the Philistines, that it was told him, saying, Behold, David is in the wilderness of En-ged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f a man find his enemy, will he let him go well away? wherefore the LORD reward thee good for that thou hast done unto me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behold, I know that thou shalt surely be king, and that the kingdom of Israel shall be established in thine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wear now therefore unto me by the LORD, that thou wilt not cut off my seed after me, and that thou wilt not destroy my name out of my father’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ware unto Saul. And Saul went home; but David and his men gat them up unto the 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took three thousand chosen men out of all Israel, and went to seek David and his men upon the rocks of the wild goa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to the sheepcotes by the way, where was a cave; and Saul went in to cover his feet. Now David and his men were abiding in the innermost parts of the c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David said unto him, Behold, the day of which the LORD said unto thee, Behold, I will deliver thine enemy into thine hand, and thou shalt do to him as it shall seem good unto thee. Then David arose, and cut off the skirt of Saul’s robe priv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fterward, that David’s heart smote him because he had cut off Saul’s ski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s men, The LORD forbid that I should do this thing unto my lord, the LORD’S anointed, to put forth mine hand against him, seeing he is the LORD’S anoi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checked his men with these words, and suffered them not to rise against Saul. And Saul rose up out of the cave, and went on 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lso arose afterward, and went out of the cave, and cried after Saul, saying, My lord the king. And when Saul looked behind him, David bowed with his face to the earth, and did obeisanc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2026-06-16T06:29:59Z</dcterms:created>
  <dcterms:modified xsi:type="dcterms:W3CDTF">2026-06-16T06:29:59Z</dcterms:modified>
  <dc:title>Bible.com.au: 1 SAMUEL 24:1-22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