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57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knew that Saul devised mischief against him; and he said to Abiathar the priest, Bring hither the eph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O LORD, the God of Israel, thy servant hath surely heard that Saul seeketh to come to Keilah, to destroy the city for my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ll the men of Keilah deliver me up into his hand? will Saul come down, as thy servant hath heard? O LORD, the God of Israel, I beseech thee, tell thy servant. And the LORD said, He will come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David, Will the men of Keilah deliver up me and my men into the hand of Saul? And the LORD said, They will deliver the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and his men, which were about six hundred, arose and departed out of Keilah, and went whithersoever they could go. And it was told Saul that David was escaped from Keilah; and he forbare to go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abode in the wilderness in the strong holds, and remained in the hill country in the wilderness of Ziph. And Saul sought him every day, but God delivered him not into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w that Saul was come out to seek his life: and David was in the wilderness of Ziph in the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nathan Saul’s son arose, and went to David into the wood, and strengthened his hand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Fear not: for the hand of Saul my father shall not find thee; and thou shalt be king over Israel, and I shall be next unto thee; and that also Saul my father know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wo made a covenant before the LORD: and David abode in the wood, and Jonathan went 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told David, saying, Behold, the Philistines are fighting against Keilah, and they rob the threshing-flo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up the Ziphites to Saul to Gibeah, saying, Doth not David hide himself with us in the strong holds in the wood, in the hill of Hachilah, which is on the south of the dese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king, come down, according to all the desire of thy soul to come down; and our part shall be to deliver him up into the king’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Blessed be ye of the LORD; for ye have had compassion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 I pray you, make yet more sure, and know and see his place where his haunt is, and who hath seen him there: for it is told me that he dealeth very subti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refore, and take knowledge of all the lurking places where he hideth himself, and come ye again to me of a certainty, and I will go with you: and it shall come to pass, if he be in the land, that I will search him out among all the thousand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arose, and went to Ziph before Saul: but David and his men were in the wilderness of Maon, in the Arabah on the south of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and his men went to seek him. And they told David: wherefore he came down to the rock, and abode in the wilderness of Maon. And when Saul heard that, he pursued after David in the wilderness of Ma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went on this side of the mountain, and David and his men on that side of the mountain: and David made haste to get away for fear of Saul; for Saul and his men compassed David and his men round about to tak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re came a messenger unto Saul, saying, Haste thee, and come; for the Philistines have made a raid upon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returned from pursuing after David, and went against the Philistines: therefore they called that place Sela-hammahleko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David inquired of the LORD, saying, Shall I go and smite these Philistines? And the LORD said unto David, Go, and smite the Philistines, and save Keil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went up from thence, and dwelt in the strong holds of En-ged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s men said unto him, Behold, we be afraid here in Judah: how much more then if we go to Keilah against the armies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inquired of the LORD yet again. And the LORD answered him and said, Arise, go down to Keilah; for I will deliver the Philistines into th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d his men went to Keilah, and fought with the Philistines, and brought away their cattle, and slew therewith a great slaughter. So David saved the inhabitants of Ke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Abiathar the son of Ahimelech fled to David to Keilah, that he came down with an ephod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told Saul that David was come to Keilah. And Saul said, God hath delivered him into mine hand; for he is shut in, by entering into a town that hath gates and b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summoned all the people to war, to go down to Keilah, to besiege David and his me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2026-06-29T13:54:57Z</dcterms:created>
  <dcterms:modified xsi:type="dcterms:W3CDTF">2026-06-29T13:54:57Z</dcterms:modified>
  <dc:title>Bible.com.au: 1 SAMUEL 23:1-29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