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794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riest said, The sword of Goliath the Philistine, whom thou slowest in the vale of Elah, behold, it is here wrapped in a cloth behind the ephod: if thou wilt take that, take it: for there is no other save that here. And David said, There is none like that; give i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 arose, and fled that day for fear of Saul, and went to Achish the king of G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ervants of Achish said unto him, Is not this David the king of the land? did they not sing one to another of him in dances, saying, Saul hath slain his thousands, and David his ten thous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laid up these words in his heart, and was sore afraid of Achish the king of G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hanged his behaviour before them, and feigned himself mad in their hands, and scrabbled on the doors of the gate, and let his spittle fall down upon his be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Achish unto his servants, Lo, ye see the man is mad: wherefore then have ye brought him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I lack mad men, that ye have brought this fellow to play the mad man in my presence? shall this fellow come into my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David to Nob to Ahimelech the priest: and Ahimelech came to meet David trembling, and said unto him, Why art thou alone, and no man with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unto Ahimelech the priest, The king hath commanded me a business, and hath said unto me, Let no man know any thing of the business whereabout I send thee, and what I have commanded thee: and I have appointed the young men to such and such a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fore what is under thine hand? give me five loaves of bread in mine hand, or whatsoever there is pres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riest answered David, and said, There is no common bread under mine hand, but there is holy bread; if only the young men have kept themselves from wo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answered the priest, and said unto him, Of a truth women have been kept from us about these three days; When I came out, the vessels of the young men were holy, though it was but a common journey; how much more then today shall their vessels be ho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riest gave him holy bread: for there was no bread there but the shewbread, that was taken from before the LORD, to put hot bread in the day when it was taken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a certain man of the servants of Saul was there that day, detained before the LORD; and his name was Doeg the Edomite, the chiefest of the herdmen that belonged to Sa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unto Ahimelech, And is there not here under thine hand spear or sword? for I have neither brought my sword nor my weapons with me, because the king’s business required haste.]]></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2026-06-22T21:19:44Z</dcterms:created>
  <dcterms:modified xsi:type="dcterms:W3CDTF">2026-06-22T21:19:44Z</dcterms:modified>
  <dc:title>Bible.com.au: 1 SAMUEL 21:1-15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