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ul eyed David from that day and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on the morrow, that an evil spirit from God came mightily upon Saul, and he prophesied in the midst of the house: and David played with his hand, as he did day by day: and Saul had his spear i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ul cast the spear; for he said, I will smite David even to the wall. And David avoided out of his presence tw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was afraid of David, because the LORD was with him, and was departed from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aul removed him from him, and made him his captain over a thousand; and he went out and came in before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behaved himself wisely in all his ways; and the LORD wa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aul saw that he behaved himself very wisely, he stood in awe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for he went out and came in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to David, Behold, my elder daughter Merab, her will I give thee to wife: only be thou valiant for me. and fight the LORD’S battles. For Saul said, Let not mine hand be upon him, but let the hand of the Philistines be up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said unto Saul, Who am I, and what is my life, or my father’s family in Israel, that I should be son in law 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he had made an end of speaking unto Saul, that the soul of Jonathan was knit with the soul of David, and Jonathan loved him as his own so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t came to pass at the time when Merab Saul’s daughter should have been given to David, that she was given unto Adriel the Meholathite to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chal Saul’s daughter loved David: and they told Saul, and the thing plea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I will give him her, that she may be a snare to him, and that the hand of the Philistines may be against him. Wherefore Saul said to David, Thou shalt this day be my son in law a second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commanded his servants, saying, Commune with David secretly, and say, Behold, the king hath delight in thee, and all his servants love thee: now therefore be the king’s son in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ul’s servants spake those words in the ears of David. And David said, Seemeth it to you a light thing to be the king’s son in law, seeing that I am a poor man, and lightly estee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ervants of Saul told him, saying, On this manner spake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said, Thus shall ye say to David, The king desireth not any dowry, but an hundred foreskins of the Philistines, to be avenged of the king’s enemies. Now Saul thought to make David fall by the hand of the Philisti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is servants told David these words, it pleased David well to be the king’s son in law. And the days were not expi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avid arose and went, he and his men, and slew of the Philistines two hundred men; and David brought their foreskins, and they gave them in full tale to the king, that he might be the king’s son in law. And Saul gave him Michal his daughter to w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ul saw and knew that the LORD was with David; and Michal Saul’s daughter lov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took him that day, and would let him go no more home to his father’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ul was yet the more afraid of David; and Saul was David’s enemy continua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nces of the Philistines went forth: and it came to pass, as often as they went forth, that David behaved himself more wisely than all the servants of Saul; so that his name was much set b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onathan and David made a covenant, because he loved him as his own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tripped himself of the robe that was upon him, and gave it to David, and his apparel, even to his sword, and to his bow, and to his gird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went out whithersoever Saul sent him, and behaved himself wisely: and Saul set him over the men of war, and it was good in the sight of all the people, and also in the sight of Saul’s serv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s they came, when David returned from the slaughter of the Philistine, that the women came out of all the cities of Israel, singing and dancing, to meet king Saul, with timbrels, with joy, and with instruments of musi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omen sang one to another in their play, and said, Saul hath slain his thousands, and David his ten thous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was very wroth, and this saying displeased him; and he said, They have ascribed unto David ten thousands, and to me they have ascribed but thousands: and what can he have more but the kingdom?]]></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2026-06-24T16:25:51Z</dcterms:created>
  <dcterms:modified xsi:type="dcterms:W3CDTF">2026-06-24T16:25:51Z</dcterms:modified>
  <dc:title>Bible.com.au: 1 SAMUEL 18:1-30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