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3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se made Shammah to pass by. And he said, Neither hath the LORD chose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se made seven of his sons to pass before Samuel. And Samuel said unto Jesse, The LORD hath not chosen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unto Jesse, Are here all thy children? And he said, There remaineth yet the youngest, and, behold, he keepeth the sheep. And Samuel said unto Jesse, Send and fetch him: for we will not sit down till he come hi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and brought him in. Now he was ruddy, and withal of a beautiful countenance, and goodly to look upon. And the LORD said, Arise, anoint him: for this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muel took the horn of oil, and anointed him in the midst of his brethren: and the spirit of the LORD came mightily upon David from that day forward. So Samuel rose up, and went to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spirit of the LORD had departed from Saul, and an evil spirit from the LORD troubl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servants said unto him, Behold now, an evil spirit from God troubl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now command thy servants, which are before thee, to seek out a man who is a cunning player on the harp: and it shall come to pass, when the evil spirit from God is upon thee, that he shall play with his hand, and thou shalt b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his servants, Provide me now a man that can play well, and bring him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nswered one of the young men, and said, Behold, I have seen a son of Jesse the Beth-lehemite, that is cunning in playing, and a mighty man of valour, and a man of war, and prudent in speech, and a comely person, and the LORD i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Samuel, How long wilt thou mourn for Saul, seeing I have rejected him from being king over Israel? fill thine horn with oil, and go, I will send thee to Jesse the Beth-lehemite: for I have provided me a king among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aul sent messengers unto Jesse, and said, Send me David thy son, which is with the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se took an ass laden with bread, and a bottle of wine, and a kid, and sent them by David his son unto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Saul, and stood before him: and he loved him greatly; and he became his armourbear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sent to Jesse, saying, Let David, I pray thee, stand before me; for he hath found favour in my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the evil spirit from God was upon Saul, that David took the harp, and played with his hand: so Saul was refreshed, and was well, and the evil spirit departed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muel said, How can I go? if Saul hear it, he will kill me. And the LORD said, Take an heifer with thee, and say, I am come to sacrifice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 Jesse to the sacrifice, and I will shew thee what thou shalt do: and thou shalt anoint unto me him whom I nam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uel did that which the LORD spake, and came to Beth-lehem. And the elders of the city came to meet him trembling, and said, Comest thou peacea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Peaceably: I am come to sacrifice unto the LORD: sanctify yourselves, and come with me to the sacrifice. And he sanctified Jesse and his sons, and called them to the sacri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y were come, that he looked on Eliab, and said, Surely the LORD’S anointed is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Samuel, Look not on his countenance, or on the height of his stature; because I have rejected him: for the LORD seeth not as man seeth; for man looketh on the outward appearance, but the LORD looketh on th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made him pass before Samuel. And he said, Neither hath the LORD chosen thi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2026-06-25T03:09:23Z</dcterms:created>
  <dcterms:modified xsi:type="dcterms:W3CDTF">2026-06-25T03:09:23Z</dcterms:modified>
  <dc:title>Bible.com.au: 1 SAMUEL 16:1-23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