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08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say thus unto us, Tarry until we come to you; then we will stand still in our place, and will not go up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say thus, Come up unto us; then we will go up: for the LORD hath delivered them into our hand: and this shall be the sign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th of them discovered themselves unto the garrison of the Philistines: and the Philistines said, Behold, the Hebrews come forth out of the holes where they had hid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of the garrison answered Jonathan and his armourbearer, and said, Come up to us, and we will shew you a thing. And Jonathan said unto his armourbearer, Come up after me: for the LORD hath delivered them into the h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nathan climbed up upon his hands and upon his feet, and his armourbearer after him: and they fell before Jonathan; and his armourbearer slew them aft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first slaughter, which Jonathan and his armourbearer made, was about twenty men within as it were half a furrow’s length in an acre of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 was a trembling in the camp, in the field, and among all the people; the garrison, and the spoilers, they also trembled: and the earth quaked; so there was an exceeding great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watchmen of Saul in Gibeah of Benjamin looked; and, behold, the multitude melted away, and they went hither and th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Saul unto the people that were with him, Number now, and see who is gone from us. And when they had numbered, behold, Jonathan and his armourbearer were not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ul said unto Ahijah, Bring hither the ark of God. For the ark of God was there at that time with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fell upon a day, that Jonathan the son of Saul said unto the young man that bare his armour, Come and let us go over to the Philistines’ garrison, that is on yonder side. But he told not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ile Saul talked unto the priest, that the tumult that was in the camp of the Philistines went on and increased: and Saul said unto the priest, Withdraw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and all the people that were with him were gathered together, and came to the battle: and, behold, every man’s sword was against his fellow, and there was a very great discomfit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 Hebrews that were with the Philistines as beforetime, which went up with them into the camp from the country round about; even they also turned to be with the Israelites that were with Saul and Jonat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ll the men of Israel which had hid themselves in the hill country of Ephraim, when they heard that the Philistines fled, even they also followed hard after them in the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saved Israel that day: and the battle passed over by Beth-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en of Israel were distressed that day: but Saul adjured the people, saying, Cursed be the man that eateth any food until it be evening, and I be avenged on mine enemies. So none of the people tasted f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people came into the forest; and there was honey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eople were come unto the forest, behold, the honey dropped: but no man put his hand to his mouth; for the people feared the o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onathan heard not when his father charged the people with the oath: wherefore he put forth the end of the rod that was in his hand, and dipped it in the honeycomb, and put his hand to his mouth; and his eyes were enlighte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nswered one of the people, and said, Thy father straitly charged the people with an oath, saying, Cursed be the man that eateth food this day. And the people were fai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abode in the uttermost part of Gibeah under the pomegranate tree which is in Migron: and the people that were with him were about six hundred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aid Jonathan, My father hath troubled the land: see, I pray you, how mine eyes have been enlightened, because I tasted a little of this hon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much more, if haply the people had eaten freely today of the spoil of their enemies which they found? for now hath there been no great slaughter among the Philist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mote of the Philistines that day from Michmash to Aijalon: and the people were very fai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flew upon the spoil, and took sheep, and oxen, and calves, and slew them on the ground: and the people did eat them with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old Saul, saying, Behold, the people sin against the LORD, in that they eat with the blood. And he said, Ye have dealt treacherously: roll a great stone unto me this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ul said, Disperse yourselves among the people, and say unto them, Bring me hither every man his ox, and every man his sheep, and slay them here, and eat; and sin not against the LORD in eating with the blood. And all the people brought every man his ox with him that night, and slew them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ul built an altar unto the LORD: the same was the first altar that he built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ul said, Let us go down after the Philistines by night, and spoil them until the morning light, and let us not leave a man of them. And they said, Do whatsoever seemeth good unto thee. Then said the priest, Let us draw near hither unto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ul asked counsel of God, Shall I go down after the Philistines? wilt thou deliver them into the hand of Israel? But he answered him not that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said, Draw nigh hither, all ye chiefs of the people: and know and see wherein this sin hath been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ijah, the son of Ahitub, Ichabod’s brother, the son of Phinehas, the son of Eli, the priest of the LORD in Shiloh, wearing an ephod. And the people knew not that Jonathan was g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as the LORD liveth, which saveth Israel, though it be in Jonathan my son, he shall surely die. But there was not a man among all the people that answer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id he unto all Israel, Be ye on one side, and I and Jonathan my son will be on the other side. And the people said unto Saul, Do what seemeth good unto the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fore Saul said unto the LORD, the God of Israel, Shew the right. And Jonathan and Saul were taken by lot: but the people escap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ul said, Cast lots between me and Jonathan my son. And Jonathan was ta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ul said to Jonathan, Tell me what thou hast done. And Jonathan told him, and said, I did certainly taste a little honey with the end of the rod that was in mine hand; and, lo, I must d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ul said, God do so and more also: for thou shalt surely die, Jonath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eople said unto Saul, Shall Jonathan die, who hath wrought this great salvation in Israel? God forbid: as the LORD liveth, there shall not one hair of his head fall to the ground; for he hath wrought with God this day. So the people rescued Jonathan, that he died no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Saul went up from following the Philistines: and the Philistines went to their ow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ow when Saul had taken the kingdom over Israel, he fought against all his enemies on every side, against Moab, and against the children of Ammon, and against Edom, and against the kings of Zobah, and against the Philistines: and whithersoever he turned himself, he vex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did valiantly, and smote the Amalekites, and delivered Israel out of the hands of them that spoi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tween the passes, by which Jonathan sought to go over unto the Philistines’ garrison, there was a rocky crag on the one side, and a rocky crag on the other side: and the name of the one was Bozez, and the name of the other Sene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 sons of Saul were Jonathan, and Ishvi, and Malchishua: and the names of his two daughters were these; the name of the firstborn Merab, and the name of the younger Micha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name of Saul’s wife was Ahinoam the daughter of Ahimaaz: and the name of the captain of his host was Abner the son of Ner, Saul’s un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Kish was the father of Saul; and Ner the father of Abner was the son of Abi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re was sore war against the Philistines all the days of Saul: and when Saul saw any mighty man, or any valiant man, he took him unto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ne crag rose up on the north in front of Michmash, and the other on the south in front of Ge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nathan said to the young man that bare his armour, Come and let us go over unto the garrison of these uncircumcised: it may be that the LORD will work for us: for there is no restraint to the LORD to save by many or by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armourbearer said unto him, Do all that is in thine heart: turn thee, behold I am with thee according to thy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Jonathan, Behold, we will pass over unto the men, and we will discover ourselves unto the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2026-07-01T07:57:54Z</dcterms:created>
  <dcterms:modified xsi:type="dcterms:W3CDTF">2026-07-01T07:57:54Z</dcterms:modified>
  <dc:title>Bible.com.au: 1 SAMUEL 14:1-52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