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8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said, Bring hither the burnt offering to me, and the peace offerings. And he offered the burnt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that, as soon as he had made an end of offering the burnt offering, behold, Samuel came; and Saul went out to meet him, that he might salut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What hast thou done? And Saul said, Because I saw that the people were scattered from me, and that thou camest not within the days appointed, and that the Philistines assembled themselves together at Michm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aid I, Now will the Philistines come down upon me to Gilgal, and I have not entreated the favour of the LORD: I forced myself therefore, and offered the burnt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said to Saul, Thou hast done foolishly: thou hast not kept the commandment of the LORD thy God, which he commanded thee: for now would the LORD have established thy kingdom upon Israel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thy kingdom shall not continue: the LORD hath sought him a man after his own heart, and the LORD hath appointed him to be prince over his people, because thou hast not kept that which the LORD command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arose, and gat him up from Gilgal unto Gibeah of Benjamin. And Saul numbered the people that were present with him, about six hundre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and Jonathan his son, and the people that were present with them, abode in Geba of Benjamin: but the Philistines encamped in Michma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poilers came out of the camp of the Philistines in three companies: one company turned unto the way that leadeth to Ophrah, unto the land of Sh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other company turned the way to Beth-horon: and another company turned the way of the border that looketh down upon the valley of Zeboim toward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thirty years old when he began to reign; and he reigned two years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 was no smith found throughout all the land of Israel: for the Philistines said, Lest the Hebrews make them swords or sp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ll the Israelites went down to the Philistines, to sharpen every man his share, and his coulter, and his axe, and his matt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they had a file for the mattocks, and for the coulters, and for the forks, and for the axes; and to set the goa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t came to pass in the day of battle, that there was neither sword nor spear found in the hand of any of the people that were with Saul and Jonathan: but with Saul and with Jonathan his son was there f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rrison of the Philistines went out unto the pass of Michma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chose him three thousand men of Israel; whereof two thousand were with Saul in Michmash and in the mount of Beth-el, and a thousand were with Jonathan in Gibeah of Benjamin: and the rest of the people he sent every man to his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nathan smote the garrison of the Philistines that was in Geba, and the Philistines heard of it. And Saul blew the trumpet throughout all the land, saying, Let the Hebrews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Israel heard say that Saul had smitten the garrison of the Philistines, and that Israel also was had in abomination with the Philistines. And the people were gathered together after Saul to Gilg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hilistines assembled themselves together to fight with Israel, thirty thousand chariots, and six thousand horsemen, and people as the sand which is on the sea shore in multitude: and they came up, and pitched in Michmash, eastward of Beth-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n of Israel saw that they were in a strait, (for the people were distressed,) then the people did hide themselves in caves, and in thickets, and in rocks, and in holds, and in p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ome of the Hebrews had gone over Jordan to the land of Gad and Gilead; but as for Saul, he was yet in Gilgal, and all the people followed him tremb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arried seven days, according to the set time that Samuel had appointed: but Samuel came not to Gilgal; and the people were scattered from hi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2026-06-26T19:38:32Z</dcterms:created>
  <dcterms:modified xsi:type="dcterms:W3CDTF">2026-06-26T19:38:32Z</dcterms:modified>
  <dc:title>Bible.com.au: 1 SAMUEL 13:1-23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