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the messengers that came, Thus shall ye say unto the men of Jabesh-gilead, Tomorrow, by the time the sun is hot, ye shall have deliverance. And the messengers came and told the men of Jabesh; and they were gl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men of Jabesh said, Tomorrow we will come out unto you, and ye shall do with us all that seemeth good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so on the morrow, that Saul put the people in three companies; and they came into the midst of the camp in the morning watch, and smote the Ammonites until the heat of the day: and it came to pass, that they which remained were scattered, so that two of them were not left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eople said unto Samuel, Who is he that said, Shall Saul reign over us? bring the men, that we may put them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said, There shall not a man be put to death this day: for today the LORD hath wrought deliverance in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Samuel to the people, Come and let us go to Gilgal, and renew the kingdom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the people went to Gilgal; and there they made Saul king before the LORD in Gilgal; and there they sacrificed sacrifices of peace offerings before the LORD; and there Saul and all the men of Israel rejoiced great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Nahash the Ammonite came up, and encamped against Jabesh-gilead: and all the men of Jabesh said unto Nahash, Make a covenant with us, and we will serve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ahash the Ammonite said unto them, On this condition will I make it with you, that all your right eyes be put out; and I will lay it for a reproach upon all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elders of Jabesh said unto him, Give us seven days’ respite, that we may send messengers unto all the borders of Israel: and then, if there be none to save us, we will come out 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messengers to Gibeah of Saul, and spake these words in the ears of the people: and all the people lifted up their voice, and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Saul came following the oxen out of the field; and Saul said, What aileth the people that they weep? And they told him the words of the men of Jab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God came mightily upon Saul when he heard those words, and his anger was kindled great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a yoke of oxen, and cut them in pieces, and sent them throughout all the borders of Israel by the hand of messengers, saying, Whosoever cometh not forth after Saul and after Samuel, so shall it be done unto his oxen. And the dread of the LORD fell on the people, and they came out as one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numbered them in Bezek; and the children of Israel were three hundred thousand, and the men of Judah thirty thousan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2026-06-24T16:25:59Z</dcterms:created>
  <dcterms:modified xsi:type="dcterms:W3CDTF">2026-06-24T16:25:59Z</dcterms:modified>
  <dc:title>Bible.com.au: 1 SAMUEL 11:1-15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