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when he had turned his back to go from Samuel, God gave him another heart: and all those signs came to pass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thither to the hill, behold, a band of prophets met him; and the spirit of God came mightily upon him, and he prophesied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at knew him beforetime saw that, behold, he prophesied with the prophets, then the people said one to another, What is this that is come un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the same place answered and said, And who is their father? Therefore it became a proverb,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had made an end of prophesying, he came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ul’s uncle said unto him and to his servant, Whither went ye? And he said, To seek the asses: and when we saw that they were not found, we came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uncle said, Tell me, I pray thee, what Samuel said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said unto his uncle, He told us plainly that the asses were found. But concerning the matter of the kingdom, whereof Samuel spake, he told him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called the people together unto the LORD to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the children of Israel, Thus saith the LORD, the God of Israel, I brought up Israel out of Egypt, and I delivered you out of the hand of the Egyptians, and out of the hand of all the kingdoms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the vial of oil, and poured it upon his head, and kissed him, and said, Is it not that the LORD hath anointed thee to be prince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e have this day rejected your God, who himself saveth you out of all your calamities and your distresses; and ye have said unto him, Nay, but set a king over us. Now therefore present yourselves before the LORD by your tribes, and by your thous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Samuel brought all the tribes of Israel near, and the tribe of Benjamin was t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rought the tribe of Benjamin near by their families, and the family of the Matrites was taken: and Saul the son of Kish was taken; but when they sought him, he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y asked of the LORD further, Is there yet a man to come hither? And the LORD answered, Behold, he hath hid himself among the stu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ran and fetched him thence; and when he stood among the people, he was higher than any of the people from his shoulders and up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muel said to all the people, See ye him whom the LORD hath chosen, that there is none like him among all the people? And all the people shouted, and said, God sa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muel told the people the manner of the kingdom, and wrote it in a book, and laid it up before the LORD. And Samuel sent all the people away, every man to his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also went to his house to Gibeah; and there went with him the host,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certain sons of Belial said, How shall this man save us? And they despised him, and brought him no present. But he held his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ou art departed from me today, then thou shalt find two men by Rachel’s sepulchre, in the border of Benjamin at Zelzah; and they will say unto thee, The asses which thou wentest to seek are found: and, lo, thy father hath left the care of the asses, and taketh thought for you, saying, What shall I do for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t thou go on forward from thence, and thou shalt come to the oak of Tabor, and there shall meet thee there three men going up to God to Beth-el, one carrying three kids, and another carrying three loaves of bread, and another carrying a bottle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ill salute thee, and give thee two loaves of bread; which thou shalt receive of their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ou shalt come to the hill of God, where is the garrison of the Philistines: and it shall come to pass, when thou art come thither to the city, that thou shalt meet a band of prophets coming down from the high place with a psaltery, and a timbrel, and a pipe, and a harp, before them; and they shall be prophes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will come mightily upon thee, and thou shalt prophesy with them, and shalt be turned into another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t it be, when these signs are come unto thee, that thou do as occasion serve thee; for God is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go down before me to Gilgal; and, behold, I will come down unto thee, to offer burnt offerings, and to sacrifice sacrifices of peace offerings: seven days shalt thou tarry, till I come unto thee, and shew thee what thou shalt do.]]></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1 SAMUEL 10:1-27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