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7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1: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re was a certain man of Ramathaim-zophim, of the hill country of Ephraim, and his name was Elkanah, the son of Jeroham, the son of Elihu, the son of Tohu, the son of Zuph, an Ephraimit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had two wives; the name of the one was Hannah, and the name of the other Peninnah: and Peninnah had children, but Hannah had no childr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is man went up out of his city from year to year to worship and to sacrifice unto the LORD of hosts in Shiloh. And the two sons of Eli, Hophni and Phinehas, priests unto the LORD, were the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en the day came that Elkanah sacrificed, he gave to Peninnah his wife, and to all her sons and her daughters portio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unto Hannah he gave a double portion: for he loved Hannah, but the LORD had shut up her womb.]]></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r rival provoked her sore, for to make her fret, because the LORD had shut up her womb.]]></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as he did so year by year, when she went up to the house of the LORD, so she provoked her; therefore she wept, and did not ea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Elkanah her husband said unto her, Hannah, why weepest thou? and why eatest thou not? and why is thy heart grieved? am not I better to thee than ten so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Hannah rose up after they had eaten in Shiloh, and after they had drunk. Now Eli the priest sat upon his seat by the door post of the temple of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she was in bitterness of soul, and prayed unto the LORD, and wept so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she vowed a vow, and said, O LORD of hosts, if thou wilt indeed look on the affliction of thine handmaid, and remember me, and not forget thine handmaid, but wilt give unto thine handmaid a man child, then I will give him unto the LORD all the days of his life, and there shall no razor come upon his hea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t came to pass, as she continued praying before the LORD, that Eli marked her mou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Hannah, she spake in her heart; only her lips moved, but her voice was not heard: therefore Eli thought she had been drunk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Eli said unto her, How long wilt thou be drunken? put away thy wine from the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annah answered and said, No, my lord, I am a woman of a sorrowful spirit: I have drunk neither wine nor strong drink, but I poured out my soul before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Count not thine handmaid for a daughter of Belial: for out of the abundance of my complaint and my provocation have I spoken hithert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Eli answered and said, Go in peace: and the God of Israel grant thy petition that thou hast asked of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she said, Let thy servant find grace in thy sight. So the woman went her way, and did eat, and her countenance was no more sa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y rose up in the morning early, and worshipped before the LORD, and returned, and came to their house to Ramah: and Elkanah knew Hannah his wife; and the LORD remembered h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t came to pass, when the time was come about, that Hannah conceived, and bare a son; and she called his name Samuel, saying, Because I have asked him of the LO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man Elkanah, and all his house, went up to offer unto the LORD the yearly sacrifice, and his vow.]]></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Hannah went not up; for she said unto her husband, I will not go up until the child be weaned, and then I will bring him, that he may appear before the LORD, and there abide for ev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Elkanah her husband said unto her, Do what seemeth thee good; tarry until thou have weaned him; only the LORD establish his word. So the woman tarried and gave her son suck, until she weaned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when she had weaned him, she took him up with her, with three bullocks, and one ephah of meal, and a bottle of wine, and brought him unto the house of the LORD in Shiloh: and the child was you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y slew the bullock, and brought the child to El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she said, Oh my lord, as thy soul liveth, my lord, I am the woman that stood by thee here, praying unto the LOR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this child I prayed; and the LORD hath given me my petition which I asked of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erefore I also have granted him to the LORD; as long as he liveth he is granted to the LORD. And he worshipped the LORD ther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8">
  <a:themeElements>
    <a:clrScheme name="Theme8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2026-10-12T05:44:58Z</dcterms:created>
  <dcterms:modified xsi:type="dcterms:W3CDTF">2026-10-12T05:44:58Z</dcterms:modified>
  <dc:title>Bible.com.au: 1 SAMUEL 1:1-28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