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asmuch then as Christ suffered in the flesh, arm ye yourselves also with the same mind; for he that hath suffered in the flesh hath ceased from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ye no longer should live the rest of your time in the flesh to the lusts of men, but to the will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time past may suffice to have wrought the desire of the Gentiles, and to have walked in lasciviousness, lusts, winebibbings, revellings, carousings, and abominable idolatr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in they think it strange that ye run not with them into the same excess of riot, speaking evil of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shall give account to him that is ready to judge the quick and the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unto this end was the gospel preached even to the dead, that they might be judged according to men in the flesh, but live according to God in the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end of all things is at hand: be ye therefore of sound mind, and be sober unto pray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ove all things being fervent in your love among yourselves; for love covereth a multitude of s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sing hospitality one to another without murmu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cording as each hath received a gift, ministering it among yourselves, as good stewards of the manifold grace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any man speaketh, speaking as it were oracles of God; if any man ministereth, ministering as of the strength which God supplieth: that in all things God may be glorified through Jesus Christ, whose is the glory and the dominion for ever and ever. A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loved, think it not strange concerning the fiery trial among you, which cometh upon you to prove you, as though a strange thing happened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nsomuch as ye are partakers of Christ’s sufferings, rejoice; that at the revelation of his glory also ye may rejoice with exceeding jo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e are reproached for the name of Christ, blessed are ye; because the Spirit of glory and the Spirit of God resteth upo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let none of you suffer as a murderer, or a thief, or an evil-doer, or as a meddler in other men’s mat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a man suffer as a Christian, let him not be ashamed; but let him glorify God in this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time is come for judgment to begin at the house of God: and if it begin first at us, what shall be the end of them that obey not the gospel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the righteous is scarcely saved, where shall the ungodly and sinner appe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let them also that suffer according to the will of God commit their souls in well-doing unto a faithful Creat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2026-10-12T05:45:58Z</dcterms:created>
  <dcterms:modified xsi:type="dcterms:W3CDTF">2026-10-12T05:45:58Z</dcterms:modified>
  <dc:title>Bible.com.au: 1 PETER 4:1-19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