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ing hospitality one to another without murmu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cording as each hath received a gift, ministering it among yourselves, as good stewards of the manifold grac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man speaketh, speaking as it were oracles of God; if any man ministereth, ministering as of the strength which God supplieth: that in all things God may be glorified through Jesus Christ, whose is the glory and the dominion for ever and ever. A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loved, think it not strange concerning the fiery trial among you, which cometh upon you to prove you, as though a strange thing happened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somuch as ye are partakers of Christ’s sufferings, rejoice; that at the revelation of his glory also ye may rejoice with exceeding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are reproached for the name of Christ, blessed are ye; because the Spirit of glory and the Spirit of God resteth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et none of you suffer as a murderer, or a thief, or an evil-doer, or as a meddler in other men’s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 man suffer as a Christian, let him not be ashamed; but let him glorify God in t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is come for judgment to begin at the house of God: and if it begin first at us, what shall be the end of them that obey not the gosp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righteous is scarcely saved, where shall the ungodly and sinner app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then as Christ suffered in the flesh, arm ye yourselves also with the same mind; for he that hath suffered in the flesh hath ceased from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let them also that suffer according to the will of God commit their souls in well-doing unto a faithful Cre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no longer should live the rest of your time in the flesh to the lusts of men, but to the will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past may suffice to have wrought the desire of the Gentiles, and to have walked in lasciviousness, lusts, winebibbings, revellings, carousings, and abominable idola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in they think it strange that ye run not with them into the same excess of riot, speaking evil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give account to him that is ready to judge the quick and th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this end was the gospel preached even to the dead, that they might be judged according to men in the flesh, but live according to God in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d of all things is at hand: be ye therefore of sound mind, and be sober unto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all things being fervent in your love among yourselves; for love covereth a multitude of sin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1 PETER 4:1-19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