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009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PETER 4: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using hospitality one to another without murmur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ccording as each hath received a gift, ministering it among yourselves, as good stewards of the manifold grace of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f any man speaketh, speaking as it were oracles of God; if any man ministereth, ministering as of the strength which God supplieth: that in all things God may be glorified through Jesus Christ, whose is the glory and the dominion for ever and ever. Am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eloved, think it not strange concerning the fiery trial among you, which cometh upon you to prove you, as though a strange thing happened unto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insomuch as ye are partakers of Christ’s sufferings, rejoice; that at the revelation of his glory also ye may rejoice with exceeding jo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f ye are reproached for the name of Christ, blessed are ye; because the Spirit of glory and the Spirit of God resteth upon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let none of you suffer as a murderer, or a thief, or an evil-doer, or as a meddler in other men’s matter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if a man suffer as a Christian, let him not be ashamed; but let him glorify God in this na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e time is come for judgment to begin at the house of God: and if it begin first at us, what shall be the end of them that obey not the gospel of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f the righteous is scarcely saved, where shall the ungodly and sinner appea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orasmuch then as Christ suffered in the flesh, arm ye yourselves also with the same mind; for he that hath suffered in the flesh hath ceased from si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refore let them also that suffer according to the will of God commit their souls in well-doing unto a faithful Creato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at ye no longer should live the rest of your time in the flesh to the lusts of men, but to the will of G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the time past may suffice to have wrought the desire of the Gentiles, and to have walked in lasciviousness, lusts, winebibbings, revellings, carousings, and abominable idolatri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rein they think it strange that ye run not with them into the same excess of riot, speaking evil of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o shall give account to him that is ready to judge the quick and the dea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unto this end was the gospel preached even to the dead, that they might be judged according to men in the flesh, but live according to God in the spir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the end of all things is at hand: be ye therefore of sound mind, and be sober unto pray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bove all things being fervent in your love among yourselves; for love covereth a multitude of sins:]]></a:t>
            </a:r>
          </a:p>
        </p:txBody>
      </p:sp>
    </p:spTree>
  </p:cSld>
  <p:clrMapOvr>
    <a:masterClrMapping/>
  </p:clrMapOvr>
</p:sld>
</file>

<file path=ppt/theme/theme1.xml><?xml version="1.0" encoding="utf-8"?>
<a:theme xmlns:a="http://schemas.openxmlformats.org/drawingml/2006/main" name="Theme11">
  <a:themeElements>
    <a:clrScheme name="Theme1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2026-06-22T02:03:40Z</dcterms:created>
  <dcterms:modified xsi:type="dcterms:W3CDTF">2026-06-22T02:03:40Z</dcterms:modified>
  <dc:title>Bible.com.au: 1 PETER 4:1-19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