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554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rendering evil for evil, or reviling for reviling; but contrariwise blessing; for hereunto were ye called, that ye should inherit a bless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He that would love life, And see good days, Let him refrain his tongue from evil, And his lips that they speak no guil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him turn away from evil, and do good; Let him seek peace, and pursue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yes of the Lord are upon the righteous, And his ears unto their supplication: But the face of the Lord is upon them that do evi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is he that will harm you, if ye be zealous of that which is goo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nd if ye should suffer for righteousness’ sake, blessed are ye: and fear not their fear, neither be trouble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anctify in your hearts Christ as Lord: being ready always to give answer to every man that asketh you a reason concerning the hope that is in you, yet with meekness and fea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a good conscience; that, wherein ye are spoken against, they may be put to shame who revile your good manner of life in Chri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better, if the will of God should so will, that ye suffer for well-doing than for evil-do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Christ also suffered for sins once, the righteous for the unrighteous, that he might bring us to God; being put to death in the flesh, but quickened in the spiri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ike manner, ye wives, be in subjection to your own husbands; that, even if any obey not the word, they may without the word be gained by the behaviour of their wive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ich also he went and preached unto the spirits in prison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foretime were disobedient, when the longsuffering of God waited in the days of Noah, while the ark was a preparing, wherein few, that is, eight souls, were saved through wat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lso after a true likeness doth now save you, even baptism, not the putting away of the filth of the flesh, but the interrogation of a good conscience toward God, through the resurrection of Jesus Christ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on the right hand of God, having gone into heaven; angels and authorities and powers being made subject unto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ing your chaste behaviour coupled with fea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adorning let it not be the outward adorning of plaiting the hair, and of wearing jewels of gold, or of putting on apparel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it be the hidden man of the heart, in the incorruptible apparel of a meek and quiet spirit, which is in the sight of God of great pr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fter this manner aforetime the holy women also, who hoped in God, adorned themselves, being in subjection to their own husband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arah obeyed Abraham, calling him lord: whose children ye now are, if ye do well, and are not put in fear by any terr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usbands, in like manner, dwell with your wives according to knowledge, giving honour unto the woman, as unto the weaker vessel, as being also joint-heirs of the grace of life; to the end that your prayers be not hind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be ye all likeminded, compassionate, loving as brethren, tenderhearted, humbleminde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2026-06-16T19:46:25Z</dcterms:created>
  <dcterms:modified xsi:type="dcterms:W3CDTF">2026-06-16T19:46:25Z</dcterms:modified>
  <dc:title>Bible.com.au: 1 PETER 3:1-22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