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455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e are an elect race, a royal priesthood, a holy nation, a people for God’s own possession, that ye may shew forth the excellencies of him who called you out of darkness into his marvelous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in time past were no people, but now are the people of God: which had not obtained mercy, but now have obtained mer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loved, I beseech you as sojourners and pilgrims, to abstain from fleshly lusts, which war against the so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your behaviour seemly among the Gentiles; that, wherein they speak against you as evil-doers, they may by your good works, which they behold, glorify God in the day of visit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subject to every ordinance of man for the Lord’s sake: whether it be to the king, as supre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unto governors, as sent by him for vengeance on evil-doers and for praise to them that do 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o is the will of God, that by well-doing ye should put to silence the ignorance of foolish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ree, and not using your freedom for a cloke of wickedness, but as bondservants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nour all men. Love the brotherhood. Fear God. Honour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rvants, be in subjection to your masters with all fear; not only to the good and gentle, but also to the fro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utting away therefore all wickedness, and all guile, and hypocrisies, and envies, and all evil speak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is is acceptable, if for conscience toward God a man endureth griefs, suffering wrongfu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at glory is it, if, when ye sin, and are buffeted for it, ye shall take it patiently? but if, when ye do well, and suffer for it, ye shall take it patiently, this is acceptable with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hereunto were ye called: because Christ also suffered for you, leaving you an example, that ye should follow his step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did no sin, neither was guile found in his mou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when he was reviled, reviled not again; when he suffered, threatened not; but committed himself to him that judgeth righteous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is own self bare our sins in his body upon the tree, that we, having died unto sins, might live unto righteousness; by whose stripes ye were hea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e were going astray like sheep; but are now returned unto the Shepherd and Bishop of your sou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newborn babes, long for the spiritual milk which is without guile, that ye may grow thereby unto salv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ye have tasted that the Lord is graci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to whom coming, a living stone, rejected indeed of men, but with God elect, precio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also, as living stones, are built up a spiritual house, to be a holy priesthood, to offer up spiritual sacrifices, acceptable to God through Jesus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it is contained in scripture, Behold, I lay in Zion a chief corner stone, elect, precious: And he that believeth on him shall not be put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ou therefore which believe is the preciousness: but for such as disbelieve, The stone which the builders rejected, The same was made the head of the cor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stone of stumbling, and a rock of offence; for they stumble at the word, being disobedient: whereunto also they were appointe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2026-06-24T19:27:08Z</dcterms:created>
  <dcterms:modified xsi:type="dcterms:W3CDTF">2026-06-24T19:27:08Z</dcterms:modified>
  <dc:title>Bible.com.au: 1 PETER 2:1-25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