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presProps" Target="presProps.xml"/>
  <Relationship Id="rId79" Type="http://schemas.openxmlformats.org/officeDocument/2006/relationships/viewProps" Target="viewProps.xml"/>
  <Relationship Id="rId8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935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9:1-7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would have dissuaded him, saying, We shall in no wise be able: but let us rather save our lives now: let us return again, we  and our brethren, and fight against them: but we are fe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udas said, let it not be so that I should do this thing, to flee from them: and if our time is come, let us die manfully for our brethren’s sake, and not leave a cause of reproach against our glo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host removed from the camp, and stood to encounter them, and the horse was parted into two companies, and the slingers and the archers went before the host, and all the mighty men that fought in the front of the batt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Bacchides was in the right wing; and the phalanx drew near on the two parts, and they blew with their trumpe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men of Judas’ side, even they sounded with their trumpets, and the earth shook with the shout of the armies, and the battle was joined, and continued from morning until eve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udas saw that Bacchides and the strength of his army were on the right side, and there went with him all that were brave in he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right wing was discomfited by them, and he pursued after them unto the mount Azot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that were on the left wing saw that the right wing was discomfited, and they turned and followed upon the footsteps of Judas and of those that were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battle waxed sore, and many on both parts fell wounded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udas fell, and the rest f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emetrius heard that Nicanor was fallen with his forces in battle, and he sent Bacchides and Alcimus again into the land of Judah a second time, and the right wing of his army  with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onathan and Simon took Judas their brother, and buried him in the sepulchre of his fathers at Mod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bewailed him, and all Israel made great lamentation for him, and mourned many days, and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 is the mighty fallen, the saviour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rest of the acts of Judas, and his wars, and the valiant deeds which he did, and his greatness, they are not written; for they were exceeding man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after the death of Judas, that the lawless put forth their heads in all the coasts of Israel, and all they that wrought iniquity rose u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ose days there was an exceeding great famine), and the country went over with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acchides chose out the ungodly men, and made them lords of the count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ought out and searched for the friends of Judas, and brought them unto Bacchides, and he took vengeance on them, and used them despiteful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was great tribulation in Israel, such as was not since the time that no prophet appeared unto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ll the friends of Judas were gathered together, and they said unto Jonath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went by the way that leadeth to Gilgal, and encamped against Mesaloth, which is in Arbela, and gat possession of it, and destroyed much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ince thy brother Judas hath died, we have no man like him to go forth against our enemies and Bacchides, and among them of our nation that hate 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therefore we have chosen thee this day to be our prince and leader in his stead, that thou mayest fight our battl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onathan took the governance upon him at that time, and rose up in the stead of his brother Juda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Bacchides knew it, and he sought to slay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Jonathan, and Simon his brother, and all that were with him, knew it; and they fled into the wilderness of Tekoah, and encamped by the water of the pool Asph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Bacchides knew it on the sabbath day, and came, he and all his army, over Jord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onathan  sent his brother, a leader of the multitude, and besought his friends the Nabathaeans, that they might leave with them their baggage, which was muc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children of Jambri came out of Medaba, and took John, and all that he had, and went their way with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after these things they brought word to Jonathan and Simon his brother, that the children of Jambri were making a great marriage, and were bringing the bride from Nadabath with a great train, a daughter of one of the great nobles of Cana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y remembered John their brother, and went up, and hid themselves under the covert of the mount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first month of  the hundred and fifty and second year they encamped against Jerusal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lifted up their eyes, and saw, and, behold, a great ado and much baggage: and the bridegroom came forth, and his friends and his brethren, to meet them with timbrels, and minstrels, and many weapon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rose up against them from their ambush, and slew them, and many fell wounded to death, and the remnant fled into the mountain, and they took all their spoil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marriage was turned into mourning, and the voice of their minstrels into lamentat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avenged fully the blood of their brother, and turned back to the marsh of Jorda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Bacchides heard it, and he came on the sabbath day unto the banks of Jordan with a great hos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Jonathan said to his company, Let us stand up now and fight for our lives, for it is not with us  to-day, as yesterday and the day befor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behold, the battle is before us and behind us; moreover the water of the Jordan is on this side and on that side, and marsh and wood; and there is no place to turn asid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w therefore cry unto heaven, that ye may be delivered out of the hand of your enemi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 battle was joined, and Jonathan stretched forth his hand to smite Bacchides, and he turned away back from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Jonathan and they that were with him leapt into the Jordan, and swam over to the other side: and they did not pass over Jordan against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removed, and went to Berea, with twenty thousand footmen and two thousand hors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re fell of Bacchides’ company that day about a thousand m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he returned to Jerusalem. And they builded strong cities in Judaea, the stronghold that was in Jericho, and Emmaus, and Bethhoron, and Bethel, and Timnath, Pharathon, and Tephon, with high walls and gates and bar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in them he set a garrison, to vex Isra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fortified the city Bethsura, and Gazara, and the citadel, and put forces in them, and store of victual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he took the sons of the chief men of the country for hostages, and put them in ward in the citadel at Jerusale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in  the hundred and fifty and third year, in the second month, Alcimus commanded to pull down the wall of the inner court of the sanctuary; he pulled down also the works of the prophet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he began to pull down. At that time was Alcimus stricken, and his works were hindered; and his mouth was stopped, and he was taken with a palsy, and he could no more speak anything and give order concerning his hous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Alcimus died at that time with great tormen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Bacchides saw that Alcimus was dead, and he returned to the king: and the land of Judah had rest two year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all the lawless men took counsel, saying, Behold, Jonathan and they of his part are dwelling at ease, and in security: now therefore we will bring Bacchides, and he shall lay hands on them all in one n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udas was encamped at Elasa, and three thousand chosen men with hi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they went and consulted with him.]]></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he removed, and came with a great host, and sent letters privily to all his confederates that were in Judaea, that they should lay hands on Jonathan and those that were with him: and they could not, because their counsel was known unto them.]]></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y that were of Jonathan’s part  laid hands on about fifty of the men of the country, that were authors of the wickedness, and he slew them.]]></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Jonathan, and Simon, and they that were with him, gat them away to Bethbasi, which is in the wilderness, and he built up that which had been pulled down thereof, and they made it strong.]]></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Bacchides knew it, and he gathered together all his multitude, and sent word to them that were of Judaea.]]></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he went and encamped against Bethbasi, and fought against it many days, and made engines of war.]]></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Jonathan left his brother Simon in the city, and went forth into the country, and he went with a few me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he smote Odomera and his brethren, and the children of Phasiron in their ten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they began to smite them, and to go up with their forces. And Simon and they that were with him went out of the city, and set on fire the engines of war,]]></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fought against Bacchides, and he was discomfited by them, and they afflicted him sore; for his counsel was in vain, and his inro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saw the multitude of the forces, that they were many, and they feared exceedingly: and many slipped away out of the army; there were not left of them more than eight hundred men.]]></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they were very wroth with the lawless men that gave him counsel to come into the country, and they slew many of them. And he took counsel to depart into his own land.]]></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nd Jonathan had knowledge thereof, and sent ambassadors unto him, to the end that they should make peace with him, and that he should restore unto them the captive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he accepted the thing, and did according to his words, and sware unto him that he would not seek his hurt all the days of his life.]]></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And he restored unto him the captives which he had taken aforetime out of the land of Judah, and he returned and departed into his own land, and came not any more into their border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And the sword ceased from Israel. And Jonathan dwelt at Michmash; and Jonathan began to judge the people; and he destroyed the ungodly out of Israel.]]></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udas saw that his army slipped away, and that the battle pressed upon him, and he was sore troubled in heart, for that he had no time to gather them together, and he waxed fai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to them that were left, Let us arise and go up against our adversaries, if peradventure we may be able to fight with them.]]></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2026-06-18T10:07:07Z</dcterms:created>
  <dcterms:modified xsi:type="dcterms:W3CDTF">2026-06-18T10:07:07Z</dcterms:modified>
  <dc:title>Bible.com.au: 1 MACCABEES 9:1-73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