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8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ow they of Greece took counsel to come and destro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as known to them, and they sent against them a captain, and fought against them, and many of them fell down wounded to death, and they made captive their wives and their children, and spoiled them, and conquered their land, and pulled down their strongholds, and spoiled them, and brought them into bondage unto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idue of the kingdoms and of the isles, as many as rose up against them at any time, they destroyed and made them to be their serv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ith their friends and such as relied upon them they kept amity; and they conquered the kingdoms that were nigh and those that were far off, and all that heard of their fame were afraid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whomsoever they will to succour and to make kings, these do they make kings; and whomsoever they will, do they depose; and they are exalted exceeding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for all this none of them did ever put on a diadem, neither did they clothe themselves with purple, to be magnified thereb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w they had made for themselves a senate house, and day by day three hundred and twenty men sat in council, consulting alway for the people, to the end they might be well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ow they commit their government to one man year by year, that he should rule over them, and be lord over all their country, and all are obedient to that one, and there is neither envy nor emulation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s chose Eupolemus the son of John, the son of Accos, and Jason the son of Eleazar, and sent them to Rome, to make a league of amity and confederacy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at they should take the yoke from them; for they saw that the kingdom of the Greeks did keep Israel in bond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udas heard of the fame of the Romans, that they are valiant men, and have pleasure in all that join themselves unto them, and make amity with all such as come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went to Rome (and the way was exceeding long), and they entered into the senate house, and answered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s, who is also called  Maccabaeus, and his brethren, and the people of the Jews, have sent us unto you, to make a confederacy and peace with you, and that we might be registered your confederates and frie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thing was well-pleasing in their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is is the copy of the writing which they wrote back again on tables of brass, and sent to Jerusalem, that it might be with them there for a memorial of peace and confedera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od success be to the Romans, and to the nation of the Jews, by sea and by land for ever: the sword also and the enemy be far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war arise for Rome first, or any of their confederates in all their domin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ation of the Jews shall help them as confederates, as the occasion shall prescribe to them, with all their hea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unto them that make war upon them they shall not give, neither supply, food, arms, money, or ships, as it hath seemed good unto Rome, and they shall keep their ordinances without taking anything theref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ame manner, moreover, if war come first upon the nation of the Jews, the Romans shall help them as confederates with all their soul, as the occasion shall prescribe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that are confederates with their foes  there shall not be given food, arms, money, or ships, as it hath seemed good unto Rome; and they shall keep these ordinances, and that without dece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at they are valiant men. And they told him of their wars and exploits which they do among the Gauls, and how that they conquered them, and brought them under tribu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cording to these words have the Romans made a covenant thus with the people of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f hereafter the one party and the other shall take counsel to add or diminish anything, they shall do it at their pleasure, and whatsoever they shall add or take away shall be establ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s touching the evils which king Demetrius doeth unto them, we have written to him, saying, Wherefore hast thou made thy yoke heavy upon our friends and confederates the Jew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therefore they plead any more against thee, we will do them justice, and fight with thee by sea and by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things they did in the land of Spain, that they might become masters of the mines of silver and gold which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ow that by their policy and persistence they conquered all the place (and the place was exceeding far from them), and the kings that came against them from the uttermost part of the earth, until they had discomfited them, and smitten them very sore; and how the rest give them tribute year by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ilip, and Perseus, king of Chittim, and them that lifted up themselves against them, did they discomfit in battle, and conquer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tiochus also, the great king of Asia, who came against them to battle, having a hundred and twenty elephants, with horse, and chariots, and an exceeding great host, and he was discomfited by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took him alive, and appointed that both he and such as reigned after him should give them a great tribute, and should give hostages, and a parcel of land, to w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ountry of India, and Media, and Lydia, and of the goodliest of their countries; and they took them from him, and gave them to king Eumenes:]]></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2026-06-16T01:18:28Z</dcterms:created>
  <dcterms:modified xsi:type="dcterms:W3CDTF">2026-06-16T01:18:28Z</dcterms:modified>
  <dc:title>Bible.com.au: 1 MACCABEES 8:1-32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