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ent him, and that ungodly Alcimus, and made sure to him the high priesthood, and he commanded him to take vengeance upon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removed, and came with a great host into the land of Judah, and he sent messengers to Judas and his brethren with words of peace deceitfu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no heed to their words; for they saw that they were come with a great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were gathered together unto Alcimus and Bacchides a company of scribes, to seek for just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asidaeans were the first among the children of Israel that sought peace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said, One that is a priest of the seed of Aaron is come with the forces, and he will do us no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pake with them words of peace, and sware unto them, saying, We will seek the hurt neither of you nor your frie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gave him credence: and he laid hands on threescore men of them, and slew them in one day, according to the word which the psalmist  wro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lesh of thy saints did they cast out, And their blood did they shed round about Jerusalem;And there was no man to bury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ear and the dread of them fell upon all the people, for they said, There is neither truth nor judgement in them; for they have broken the covenant and the oath which they sw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hundred and one and fiftieth year Demetrius the son of Seleucus came forth from Rome, and went up with a few men unto a city by the sea, and reign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acchides removed from Jerusalem, and encamped in Bezeth; and he sent and took away many of the deserters that were with him, and certain of the people, and he slew them, and cast them  into the great p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sure the country to Alcimus, and left with him a force to aid him; and Bacchides went away unto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cimus strove for his high priesth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 were gathered unto him all they that troubled their people, and they got the mastery of the land of Judah, and did great hurt i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s saw all the mischief that Alcimus and his company had done among the children of Israel, even  above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went out into all the coasts of Judaea round about, and took vengeance on the men that had deserted from him, and they were restrained from going forth into the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Alcimus saw that Judas and his company waxed strong, and knew that he was not able to withstand them, he returned to the king, and brought evil accusations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sent Nicanor, one of his honourable princes, a man that hated Israel and was their enemy, and commanded him to destroy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icanor came to Jerusalem with a great host; and he sent unto Judas and his brethren deceitfully with words of peace,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re be no battle between me and you; I will come with a few men, that I may see your faces in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he would go into the house of the kingdom of his fathers, that the army laid hands on Antiochus and Lysias, to bring them un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me to Judas, and they saluted one another peaceably. And the enemies were ready to take away Judas by viol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thing was known to Judas, to wit,  that he came unto him with deceit, and he was sore afraid of him, and would see his face no m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Nicanor knew that his counsel was discovered; and he went out to meet Judas in battle beside Capharsal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fell of Nicanor’s side about  five hundred men, and they fled into the city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se things Nicanor went up to mount Sion: and there came some of the priests out of the sanctuary, and some of the elders of the people, to salute him peaceably, and to shew him the whole burnt sacrifice that was being offered for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mocked them, and laughed at them, and  entreated them shamefully, and spake haughti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ware in a rage, saying, Unless Judas and his army be now delivered into my hands, it shall be that, if I come again in peace, I will burn up this house: and he went out in a great r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priests entered in, and stood before the altar and the temple; and they wept, an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didst choose this house to be called by thy name, to be a house of prayer and supplication for thy peop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ake vengeance on this man and his army, and let them fall by the sword: remember their blasphemies, and suffer them not to live any lo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thing was known to him, and he said, shew me not their fa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icanor went forth from Jerusalem, and encamped in Bethhoron, and there met him the host of Syri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udas encamped in Adasa with three thousand men: and Judas prayed and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y that came from the king blasphemed, thine angel went out, and smote among them a hundred and fourscore and five thousa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so discomfit thou this army before us to-day, and let all the rest know that he hath spoken wickedly against thy sanctuary, and judge thou him according to his wicked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on the thirteenth day of the month Adar the armies joined battle: and Nicanor’s army was discomfited, and he himself was the first to fall in the ba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when his army saw that Nicanor was fallen, they cast away their arms, and fl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pursued after them a day’s journey from Adasa until thou comest to  Gazara, and they sounded an alarm after them with the  solemn trumpe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ame forth out of all the villages of Judaea round about, and  closed them in; and these turned them back on those, and they all fell by the sword, and there was not one of them lef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ook the spoils, and the booty, and they smote off Nicanor’s head, and his right hand, which he stretched out so haughtily, and brought them, and  hanged them up beside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people were exceeding glad, and they kept that day as a day of great gla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my slew them. And Demetrius sat upon the throne of his kingdo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ordained to keep this day year by year, to wit,  the thirteenth day of Ada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land of Judah had rest  a little whi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came unto him all the lawless and ungodly men of Israel; and Alcimus was their leader, desiring to be high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accused the people to the king, saying, Judas and his brethren have destroyed all thy friends, and have scattered us from our own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end a man whom thou trustest, and let him go and see all the havock which he hath made of us, and of the king’s country, and how  he hath punished them and all that help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chose Bacchides, one of the king’s  Friends, who was ruler in the country beyond the river, and was a great man in the kingdom, and faithful to the king.]]></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2026-06-24T15:18:05Z</dcterms:created>
  <dcterms:modified xsi:type="dcterms:W3CDTF">2026-06-24T15:18:05Z</dcterms:modified>
  <dc:title>Bible.com.au: 1 MACCABEES 7:1-50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