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as there many days, because great grief was renewed upon him, and he made account that he should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called for all his  Friends, and said unto them, Sleep departeth from mine eyes, and my heart faileth for c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id in my heart, Unto what tribulation am I come, and how great a flood is it, wherein I now am! for I was gracious and beloved in my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now I remember the evils which I did at Jerusalem, and that I took all the vessels of silver and gold that were therein, and sent forth to destroy the inhabitants of Judah without a ca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percieve that on this account these evils are come upon me, and, behold, I perish through great grief in a strang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lled for Philip, one of his  Friends, and set him over all his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ave him his diadem, and his robe, and his signet ring, to the end he should bring Antiochus his son, and nourish him up that he might b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king Antiochus died there in  the hundred and forty and ninth y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ysias knew that the king was dead, and he set up Antiochus his son to reign, whom he had nourished up being young, and he called his name Eupat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hat were in the citadel shut up Israel round about the sanctuary, and sought always their hurt, and the strengthening of the Genti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king Antiochus was journeying through the upper countries; and he heard say, that in Elymais in Persia there was a city renowned for riches, for silver and go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thought to destroy them, and called all the people together to besieg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re gathered together, and besieged them in  the hundred and fiftieth year, and he made mounds to shoot from, and engines of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came forth some of them that were shut up, and there were joined unto them certain ungodly men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nt unto the king, and said, How long wilt thou not execute judgement, and avenge our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were willing to serve thy father, and to walk after his words, and to follow his commandme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or this cause the children of our people besieged  the citadel, and were alienated from us; but as many of us as they could light on they slew, and spoiled our inheritan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t against us only did they stretch out their hand, but also against all their bord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ehold, they are encamped this day against the citadel at Jerusalem, to take it: and the sanctuary and Bethsura have they fortifi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ye are not beforehand with them quickly, they will do greater things than these, and thou shalt not be able to control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king heard this, he was angry, and gathered together all his  Friends, even the  rulers of his host, and them that were over the hor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e temple which was in it was rich exceedingly, and that therein were golden shields, and breastplates, and arms, which Alexander, son of Philip, the Macedonian king, who reigned first among the Greeks, left behind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re came unto him from other kingdoms, and from isles of the sea, bands of hired soldi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number of his forces was a hundred thousand footmen, and twenty thousand horsemen, and two and thirty elephants trained for w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went through Idumaea, and encamped against Bethsura, and fought against it many days, and made engines of war; and they of Bethsura  came out, and burned them with fire, and fought valiant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udas removed from the citadel, and encamped at Bethzacharias, over against the king’s cam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rose early in the morning, and removed his army  at full speed along the road to Bethzacharias, and his forces made them ready to battle, and sounded with the trump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hewed the elephants the blood of grapes and mulberries, that they might prepare them for the bat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divided the beasts among the phalanxes, and they set by each elephant a thousand men armed with coats of mail, and helmets of brass on their heads; and for each beast were appointed five hundred chosen horse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se were ready beforehand, wheresoever the beast was; and whithersoever the beast went, they went with him; they departed not from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owers of wood were upon them, strong and  covered, one upon each beast, girt fast upon him with cunning contrivances; and upon each beast  were two and thirty valiant men that fought upon them, beside his Indi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residue of the horsemen he set on this side and that side at the two parts of the army), striking terror into the enemy,  and protected by the phalanx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and sought to take the city, and to pillage it; and he was not able, because the thing was known to them of the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when the sun shone upon the shields of gold and brass, the mountains shone therewith, and blazed like torches of fi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 part of the king’s army was spread upon the high mountains, and some on the low ground, and they went on firmly and in ord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ll that heard the noise of their multitude, and the marching of the multitude, and the rattling of the arms, did quake: for the army was exceeding great and stro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udas and his army drew near for battle, and there fell of the king’s army six hundred 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Eleazar, who was called  Avaran, saw one of the beasts armed with royal breastplates, and he was higher than all the beasts, and the king seemed to be upon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gave himself to deliver his people, and to get him an everlasting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ran upon him courageously into the midst of the phalanx, and slew on the right hand and on the left, and they parted asunder from him on this side and on th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crept under the elephant, and thrust him from beneath, and slew him; and the elephant  fell to the earth upon him, and he died t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saw the strength of the kingdom, and the fierce onset of the hosts, and turned away from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y of the king’s army went up to Jerusalem to meet them, and the king encamped toward Judaea, and toward mount 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rose up against him to battle: and he fled, and removed thence with great heaviness, to return unto Babyl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made peace with them of Bethsura; and he came out of the city, because they had no food there to endure the siege, because it was a sabbath to the lan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king took Bethsura, and appointed a garrison there to keep 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encamped against the sanctuary many days; and set there mounds to shoot from, and engines of war, and instruments for casting fire and stones, and pieces to cast darts, and sling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y also made engines against their engines, and fought for many day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re were no victuals in the sanctuary, because it was the seventh year, and they that fled for safety into Judaea from among the Gentiles had eaten up the residue of the sto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re were but a few left in the sanctuary, because the famine prevailed against them, and they were scattered, each man to his own pla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Lysias heard say, that Philip, whom Antiochus the king, whiles he was yet alive, appointed to nourish up his son Antiochus, that he might be k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s returned from Persia and Media, and with him the forces that went with the king, and that he was seeking to take unto him the governme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he made haste, and gave consent to depart; and he said to the king and the leaders of the host and to the men, We decay daily, and our food is scant, and the place where we encamp is strong, and the affairs of the kingdom lie upon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ow therefore let us give the right hand to these men, and make peace with them and with all their n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came one bringing him tidings into Persia, that the armies, which went against the land of Judah, had been put to fligh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covenant with them, that they shall walk after their own laws, as aforetime: for because of their laws which we abolished they were angered, and did all these thing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 saying pleased the king and the princes, and he sent unto them to make peace; and they accepted thereof.]]></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 king and the princes sware unto them: thereupon they came forth from the stronghol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 king entered into mount Sion; and he saw the strength of the place, and set at nought the oath which he had sworn, and gave commandment to pull down the wall round abou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he removed in haste, and returned unto Antioch, and found Philip master of the city; and he fought against him, and took the city by forc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Lysias went first with a strong host, and was put to shame before them; and that they had waxed strong by reason of arms and power, and with store of spoils, which they took from the armies that they had cut of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they had pulled down the abomination which he had built upon the altar that was in Jerusalem; and that they had compassed about the sanctuary with high walls, as before, and Bethsura, his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the king heard these words, he was astonished and moved exceedingly: and he laid him down upon his bed, and fell sick for grief, because it had not befallen him as he looked for.]]></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2026-08-10T21:08:24Z</dcterms:created>
  <dcterms:modified xsi:type="dcterms:W3CDTF">2026-08-10T21:08:24Z</dcterms:modified>
  <dc:title>Bible.com.au: 1 MACCABEES 6:1-63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