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95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5: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entiles that were in Gilead gathered themselves together against the Israelites that were on their borders, to destroy them. And they fled to the stronghold of Dathe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nt letters unto Judas and his brethren, saying, The Gentiles that are round about us are gathered together against us to destroy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re preparing to come and get possession of the stronghold whereunto we are fled for refuge, and Timotheus is the leader of their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come and deliver us from their hand, for many of us are fall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our brethren that were in the land of  Tubias have been put to death; and they have carried into captivity their wives and their children and their stuff; and they destroyed there about a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 letters were yet reading, behold, there came other messengers from Galilee with their clothes rent, bringing a report after this w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ying, That there were gathered together against them those of Ptolemais, and of Tyre, and of Sidon, and all Galilee of the  Gentiles to consum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Judas and the people heard these words, there assembled together a great congregation, to consult what they should do for their brethren, that were in tribulation, and were assaulted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s said unto Simon his brother, Choose thee out men, and go and deliver thy brethren that are in Galilee, but I and Jonathan my brother will go into the land of Gil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left Joseph the son of Zacharias, and Azarias, as leaders of the people, with the remnant of the host, in Judaea, for to keep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Gentiles round about heard that the altar was built, and the sanctuary dedicated as aforetime, they were exceeding wr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gave commandment unto them, saying, Take ye the charge of this people, and fight no battle with the Gentiles until that we come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unto Simon were divided three thousand men to go into Galilee, but unto Judas eight thousand men to go  into the land of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mon went into Galilee, and fought many battles with the Gentiles, and the Gentiles were discomfited befor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rsued them unto the gate of Ptolemais; and there fell of the Gentiles about three thousand men, and he took their spo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o them those that were in Galilee, and in Arbatta, with their wives and their children, and all that they had, and brought them into Judaea with great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udas Maccabaeus and his brother Jonathan passed over Jordan, and went three days’ journey in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et with the Nabathaeans, and these met them in a peaceable manner, and told them all things that had befallen their brethren in the land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ow that many of them were shut up in Bosora, and Bosor, and Alema,  Casphor, Maked, and  Carnaim; all these cities are strong and gre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ow that they were shut up in the rest of the cities of the land of Gilead, and that tomorrow they have appointed to encamp against the strongholds, and to take them, and to destroy all these men in one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udas and his army turned suddenly by the way of the wilderness unto Bosora; and he took the city, and slew all the males with the edge of the sword, and took all their spoils, and burned the city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took counsel to destroy the race of Jacob that was in the midst of them, and they began to slay and destroy among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removed from thence by night, and went till he came to the strongh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orning came, and they lifted up their eyes, and, behold, much people which could not be numbered, bearing ladders and engines of war, to take the stronghold; and they were fighting against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udas saw that the battle was begun, and that the cry of the city went up to heaven, with trumpets and a great s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 men of his host, Fight this day for your breth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went forth behind them in three companies, and they sounded with their trumpets, and cried out in pray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my of Timotheus perceived that it was Maccabaeus, and they fled from before him: and he smote them with a great slaughter; and there fell of them on that day about eight thousand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urned aside to Mizpeh and fought against it, and took it, and slew all the males thereof, and took the spoils thereof, and burned it with fi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nce he removed, and took  Casphor, Maked, Bosor, and the other cities of the land of Gil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after these things Timotheus gathered another army, and encamped over against Raphon beyond the broo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udas sent men to espy the army; and they brought him word, saying, All the Gentiles that be round about us are gathered together unto them, an exceeding great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s fought against the children of Esau in Idumaea at Akrabattine, because they besieged Israel: and he smote them with a great slaughter, and brought down their pride, and took their spoil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have hired Arabians to help them, and are encamping beyond the brook, ready to come against thee to battle. And Judas went to mee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imotheus said unto the captains of his host, when Judas and his army drew nigh unto the brook of water, If he pass over first unto us, we shall not be able to withstand him; for he will mightily prevail against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if he be afraid, and encamp beyond the river, we will cross over unto him, and prevail against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when Judas came nigh unto the brook of water, he caused the scribes of the people to remain by the brook, and gave commandment unto them, saying, Suffer no man to encamp, but let all come to the batt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rossed over the first against them, and all the people after him: and all the Gentiles were discomfited before his face, and cast away their arms, and fled unto the temple at  Carna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ook the city, and burned the temple with fire, together with all that were therein. And Carnaim was subdued, neither could they stand any longer before the face of Juda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udas gathered together all Israel, them that were in the land of Gilead, from the least unto the greatest, and their wives, and their children, and their stuff, an exceeding great army, that they might come into the land of Jud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ame as far as Ephron, and this same city was great, and it was  in the way as they should go, exceeding strong: they could not turn aside from it on the right hand or on the left, but must needs pass through the midst of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of the city shut them out, and stopped up the gates with ston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udas sent unto them with words of peace, saying, We will pass through thy land to go into our own land, and none shall do you any hurt, we will only pass by on our feet. And they would not open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membered the wickedness of the children of  Baean, who were unto the people a snare and a stumblingblock, lying in wait for them in the w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udas commanded proclamation to be made in the army, that each man should encamp in the place where he wa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men of the host encamped, and fought against the city all that day and all that night, and the city was delivered into his han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destroyed all the males with the edge of the sword, and rased the city, and took the spoils thereof, and passed through the city over them that were sla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y went over Jordan into the great plain over against Bethsh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udas gathered together those that lagged behind, and encouraged the people all the way through, until he came into the land of Jud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went up to mount Sion with gladness and joy, and offered whole burnt offerings, because not so much as one of them was slain until they returned in pea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in the days when Judas and Jonathan were in the land of Gilead, and Simon his brother in Galilee before Ptolemai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oseph the son of Zacharias, and Azarias, rulers of the host, heard of their exploits and of the war, what things they had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said, Let us also get us a name, and let us go fight against the Gentiles that are round about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gave charge unto the men of the host that was with them, and went toward Jam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shut up by him in the towers; and he encamped against them, and destroyed them utterly, and burned with fire the towers of the place, with all that were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Gorgias and his men came out of the city to meet them in battl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Joseph and Azarias were put to flight, and were pursued unto the borders of Judaea; and there fell on that day of the people of Israel about two thousand m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 was a great overthrow among the people, because they hearkened not unto Judas and his brethren, thinking to do some explo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ut they were not of the seed of those men, by whose hand deliverance was given unto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man Judas and his brethren were glorified exceedingly in the sight of all Israel, and of all the Gentiles, wheresoever their name was heard of;]]></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men gathered together unto them, acclaiming the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Judas and his brethren went forth, and fought against the children of Esau in the land toward the south; and he smote Hebron and the  villages thereof, and pulled down the strongholds thereof, and burned the towers thereof round abou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he removed to go into the land of the  Philistines, and he went through  Samari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at day certain priests, desiring to do exploits there, were slain in battle, when as  he went out to battle unadvisedl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udas turned aside to Azotus, to the land of the  Philistines, and pulled down their altars, and burned the carved images of their gods with fire, and took the spoil of their cities, and returned into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assed over to the children of Ammon, and found a mighty band, and much people, with Timotheus for their leader.]]></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fought many battles with them, and they were discomfited before his face; and h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at possession of Jazer, and the  villages thereof, and returned again into Judae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2026-06-30T00:30:29Z</dcterms:created>
  <dcterms:modified xsi:type="dcterms:W3CDTF">2026-06-30T00:30:29Z</dcterms:modified>
  <dc:title>Bible.com.au: 1 MACCABEES 5:1-68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