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presProps" Target="presProps.xml"/>
  <Relationship Id="rId67" Type="http://schemas.openxmlformats.org/officeDocument/2006/relationships/viewProps" Target="viewProps.xml"/>
  <Relationship Id="rId6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325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4:1-6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member how our fathers were saved in the Red sea, when Pharaoh pursued them with a ho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let us cry unto heaven, if he will have us, and will remember the covenant of our fathers, and destroy this army before our face to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the Gentiles shall know that there is one who redeemeth and saveth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strangers lifted up their eyes, and saw them coming over agains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went out of the camp to battle. And they that were with Judas sounded their trumpe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oined battle, and the Gentiles were discomfited, and fled into the pl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all the hindmost fell by the sword: and they pursued them unto  Gazara, and unto the plains of Idumaea and Azotus and Jamnia, and there fell of them about three thousand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udas and his host returned from pursuing after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unto the people, Be not greedy of the spoils, inasmuch as there is a battle before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Gorgias and his host are nigh unto us in the mountain. But stand ye now against our enemies, and fight against them, and afterwards take the spoils with bold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Gorgias took five thousand footmen, and a thousand chosen horse, and the army removed by n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le Judas was yet making an end of these words, there appeared a part of them looking out from the mount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saw that their host had been put to flight, and that the Jews were burning the camp; for the smoke that was seen declared what was d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hen they perceived these things, they were sore afraid; and perceiving also the army of Judas in the plain ready for batt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fled all of them into the land of the  Philistin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udas returned to spoil the camp, and they got much gold, and silver, and blue, and sea purple, and great rich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returned home, and sang a song of thanksgiving, and gave praise  unto heaven; because his mercy  is good, because his mercy endureth for 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srael had a great deliverance that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strangers, as many as had escaped, came and told Lysias all the things that had happen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hen he heard thereof, he was confounded and discouraged, because neither had such things as he would been done unto Israel, nor had such things as the king commanded him come to pa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n the next year he gathered together threescore thousand chosen footmen, and five thousand horse, that he might subdue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it might fall upon the army of the Jews and smite them suddenly: and the men of the citadel were his guid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came into Idumaea, and encamped at Bethsura; and Judas met them with ten thousand m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aw that the army was strong, and he prayed and said,Blessed art thou, O Saviour of Israel, who didst quell the onset of the mighty man by the hand of thy servant David, and didst deliver the army of the  Philistines into the hands of Jonathan the son of Saul, and of his armourbear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hut up this army in the hand of thy people Israel, and let them be ashamed for their host and their horsem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ive them faintness of heart, and cause the boldness of their strength to melt away, and let them quake at their destruc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cast them down with the sword of them that love thee, and let all that know thy name praise thee with thanksgiv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joined battle; and there fell of the army of Lysias about five thousand men, and they fell down over against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when Lysias saw that his array was put to flight, and the boldness that had come upon them that were with Judas, and how they were ready either to live or to die nobly, he removed to Antioch, and gathered together hired soldiers, that he might come again into Judaea with even a greater compan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Judas and his brethren said, Behold, our enemies are discomfited: let us go up to cleanse the holy place, and to dedicate it afres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all the army was gathered together, and they went up unto mount Si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y saw the sanctuary laid desolate, and the altar profaned, and the gates burned up, and shrubs growing in the courts as in a forest or as on one of the mountains, and the priests’ chambers pulled d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udas heard thereof, and removed, he and the valiant men, that he might smite the king’s host which was at Emma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rent their clothes, and made great lamentation, and put ashes upon their hea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fell on their faces to the ground, and  blew with the  solemn trumpets, and cried toward heav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Judas appointed certain men to fight against those that were in the citadel, until he should have cleansed the holy plac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he chose blameless priests, such as had pleasure in the law:]]></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cleansed the holy place, and bare out the stones of defilement into an unclean plac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y took counsel concerning the altar of burnt offerings, which had been profaned, what they should do with i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re came into their mind a good counsel, that they should pull it down, lest it should be a reproach to them, because the Gentiles had defiled it: and they pulled down the alta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laid up the stones in the mountain of the house in a convenient place, until there should come a prophet to give an answer concerning the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y took whole stones according to the law, and built a new altar after the fashion of the form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ey built the holy place, and the inner parts of the house; and they hallowed the cour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 as yet the forces were dispersed from the camp.]]></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y made the holy vessels new, and they brought the candlestick, and the altar of burnt offerings and of incense, and the table, into the templ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y burned incense upon the altar, and they lighted the lamps that were upon the candlestick, and they gave light in the temp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they set loaves upon the table, and spread out the veils, and finished all the works which they mad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y rose up early in the morning, on the five and twentieth day of the ninth month, which is the month Chislev, in  the hundred and forty and eighth year,]]></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offered sacrifice according to the law upon the new altar of burnt offerings which they had mad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t what time and on what day the Gentiles had profaned it, even on that day  was it dedicated afresh, with songs and harps and lutes, and with cymbal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all the people fell upon their faces, and worshipped, and  gave praise unto heaven, which had given them good succes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they kept the dedication of the altar eight days, and offered burnt offerings with gladness, and sacrificed a sacrifice of deliverance and prais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y decked the forefront of the temple with crowns of gold and small shields, and dedicated afresh the gates and the priests’ chambers, and made doors for them.]]></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there was exceeding great gladness among the people, and the reproach of the Gentiles was turned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Gorgias came into the camp of Judas by night, and found no man; and he sought them in the mountains; for he said, These men flee from u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Judas and his brethren and the whole congregation of Israel ordained, that the days of the dedication of the altar should be kept in their seasons from year to year by the space of eight days, from the five and twentieth day of the month Chislev, with gladness and joy.]]></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at that season they builded up the mount Sion with high walls and strong towers round about, lest haply the Gentiles should come and tread them down, as they had done aforetim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he set there a force to keep it, and they fortified Bethsura to keep it; that the people might have a stronghold over against Idumaea.]]></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s soon as it was day, Judas appeared in the plain with three thousand men: howbeit they had not armour nor swords to their mi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aw the camp of the Gentiles strong and  fortified, and horsemen compassing it round about; and these were expert in w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udas said to the men that were with him, Fear ye not their multitude, neither be ye afraid of their onset.]]></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2026-06-22T08:18:21Z</dcterms:created>
  <dcterms:modified xsi:type="dcterms:W3CDTF">2026-06-22T08:18:21Z</dcterms:modified>
  <dc:title>Bible.com.au: 1 MACCABEES 4:1-61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