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2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3: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as renowned unto the utmost part of the earth, and he gathered together such as were ready to per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pollonius gathered the Gentiles together, and a great host from Samaria, to fight against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udas perceived it, and he went forth to meet him, and smote him, and slew him: and many fell wounded to death, and the rest f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ok their spoils, and Judas took the sword of Apollonius, and therewith he fought all his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eron, the commander of the host of Syria, heard say that Judas had gathered a gathering and a congregation of faithful men with him, and of such as went out to w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I will make myself a name and get me glory in the kingdom; and I will fight against Judas and them that are with him, that set at nought the word of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re went up with him also a mighty army of the ungodly to help him, to take vengeance on the children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ame near unto the going up of Bethhoron, and Judas went forth to meet him with a small comp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they saw the army coming to meet them, they said unto Judas, What? shall we be able, being a small company, to fight against so great and strong a multitude? and we for our part are faint, having tasted no food this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udas said, It is an easy thing for many to be shut up in the hands of a few; and with  heaven it is all one, to save by many or by fe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is son Judas, who was called Maccabaeus, rose up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victory in battle standeth not in the multitude of a host; but strength is from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come unto us in fulness of insolence and lawlessness, to destroy us and our wives and our children, for to spoil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fight for our lives and our la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himself will discomfit them before our face: but as for you, be ye not afraid of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when he had left off speaking, he leapt suddenly upon them, and Seron and his army were discomfited before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pursued them in the going down of Bethhoron unto the plain, and there fell of them about eight hundred men; but the residue fled into the land of the Philisti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fear of Judas and his brethren, and the dread of them, began to fall upon the nations round abou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is name came near even unto the king, and every nation told of the battles of Jud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king Antiochus heard these words, he was full of indignation: and he sent and gathered together all the forces of his realm, an exceeding strong arm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opened his treasury, and gave his forces pay for a year, and commanded them to be ready for every n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his brethren helped him, and so did all they that clave unto his father, and they fought with gladness the batt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w that the money failed from his treasures, and that the tributes of the country were small, because of the dissension and plague which he had brought upon the land, to the end that he might take away the laws which had been from the first d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feared that he should not have enough as at other times for the charges and the gifts which he gave aforetime with a liberal hand, and he abounded above the kings that were befor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was exceedingly perplexed in his mind, and he determined to go into Persia, and to take the tributes of the countries, and to gather much mone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left Lysias, an honourable man, and one of the seed royal, to be over the affairs of the king from the river Euphrates unto the borders of Egy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o bring up his son Antiochus, until he came aga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delivered unto him the half of his forces, and the elephants, and gave him charge of all the things that he would have done, and concerning them that dwelt in Judaea and in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he should send a host against them, to root out and destroy the strength of Israel, and the remnant of Jerusalem, and to take away their memorial from the pla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at he should make strangers to dwell on all their coasts, and should divide their land to them by l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king took the half that remained of the forces, and removed from Antioch, from his royal city,  the hundred and forty and seventh year; and he passed over the river Euphrates, and went through the upper countr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Lysias chose Ptolemy the son of Dorymenes, and Nicanor, and Gorgias, mighty men of the king’s  Frie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gat his people great glory, and put on a breastplate as a giant, and girt his warlike harness about him, and set battles in array, protecting the army with his sw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ith them he sent forty thousand footmen, and seven thousand horse, to go into the land of Judah, and to destroy it, according to the word of the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removed with all their host, and came and pitched near unto Emmaus in the plain count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merchants of the country heard the fame of them, and took silver and gold exceeding much, with  fetters, and came into the camp to take the children of Israel for servants: and there were added unto them the forces of Syria and of the land of the  Philistin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Judas and his brethren saw that evils were multiplied, and that the forces were encamping in their borders; and they took knowledge of the king’s words which he had commanded, to destroy the people and make an end of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said each man to his neighbour, Let us raise up the ruin of our people, and let us fight for our people and the holy plac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congregation was gathered together, that they might be ready for battle, and that they might pray, and ask for mercy and compass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erusalem was without inhabitant as a wilderness, there was none of her offspring that went in or went out; and the sanctuary was trodden down, and the sons of strangers were in the citadel, the Gentiles lodged therein; and joy was taken away from Jacob, and the pipe and the harp ceas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gathered themselves together, and came to Mizpeh, over against Jerusalem; for in Mizpeh was there a place of prayer aforetime for Isra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fasted that day, and put on sackcloth, and put  ashes upon their heads, and rent their cloth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laid open the book of the law, concerning which the Gentiles were wont to inquire, seeking the likenesses of their ido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as like a lion in his deeds, and as a lion’s whelp roaring for pre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brought the priests’ garments, and the firstfruits, and the tithes: and they stirred up the Nazarites, who had accomplished their day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cried aloud toward heaven, saying, What shall we do with these men, and whither shall we carry them awa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y holy place is trodden down and profaned, and thy priests are in heaviness and brought low.]]></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behold, the Gentiles are assembled together against us to destroy us: thou knowest what things they imagine against u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ow shall we be able to stand before them, except thou be our help?]]></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y sounded with the trumpets, and cried with a loud voic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after this Judas appointed leaders of the people, captains of thousands, and captains of hundreds, and captains of fifties, and captains of ten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 said to them that were building houses, and were betrothing wives, and were planting vineyards, and were fearful, that they should return, each man to his own house, according to the law.]]></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 army removed, and encamped upon the south side of Emma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Judas said, Gird yourselves, and be valiant men, and be in readiness against the morning, that ye may fight with these Gentiles, that are assembled together against us to destroy us, and our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pursued the lawless, seeking them out, and he burnt up those that troubled his peop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it is better for us to die in battle, than to look upon the evils of our nation and the holy plac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Nevertheless, as may be the will in heaven, so shall he d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awless shrunk for fear of him, and all the workers of lawlessness were sore troubled, and salvation prospered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angered many kings, and made Jacob glad with his acts, and his memorial is blessed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about among the cities of Judah, and destroyed the ungodly  out of the land, and turned away wrath from Israel:]]></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2026-06-26T06:37:54Z</dcterms:created>
  <dcterms:modified xsi:type="dcterms:W3CDTF">2026-06-26T06:37:54Z</dcterms:modified>
  <dc:title>Bible.com.au: 1 MACCABEES 3:1-60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