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vessels of glory are carried away into captivity, her infants are slain in her streets, her young men with the sword of the ene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nation hath not inherited her palaces, and gotten possession of her spoi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adorning is all taken away; instead of a free woman she is become a bond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our holy things and our beauty and our glory are laid waste, and the Gentiles have profan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should we live any lo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ttathias and his sons rent their clothes, and put on sackcloth, and mourned exceeding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officers, that were enforcing the apostasy, came into the city Modin to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ny of Israel came unto them, and Mattathias and his sons were gathered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s officers answered and spake to Mattathias, saying, Thou art a ruler and an honourable and great man in this city, and strengthened with sons and breth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refore come thou first and do the commandment of the king, as all the nations have done, and the men of Judah, and they that remain in Jerusalem: and thou and thy house shall be in the number of the king’s  Friends, and thou and thy sons shall be honoured with silver and gold and many gif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rose up Mattathias the son of John, the son of Simeon, a priest of the sons of Joarib, from Jerusalem; and he dwelt at Mod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ttathias answered and said with a loud voice, If all the nations that are in the house of the king’s dominion hearken unto him, to fall away each one from the worship of his fathers, and have made choice to follow his command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will I and my sons and my brethren walk in the covenant of ou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ven forbid that we should forsake the law and the ordinan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will not hearken to the king’s words, to go aside from our worship, on the right hand, or on the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ad left speaking these words, there came a Jew in the sight of all to sacrifice on the altar which was at Modin, according to the king’s command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attathias saw it, and his zeal was kindled, and his reins trembled, and he shewed forth his wrath according to judgement, and ran, and slew him upon th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s officer, who compelled men to sacrifice, he killed at that time, and pulled dow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as zealous for the law, even as Phinehas did unto Zimri the son of Sal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ttathias cried out in the city with a loud voice, saying, Whosoever is zealous for the law, and maintaineth the covenant, let him come forth afte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and his sons fled into the mountains, and forsook all that they had in the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five sons,  John, who was surnamed Gaddi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any that sought after justice and judgement went down into the wilderness, to dwell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d their sons, and their wives, and their cattle; because evils were multiplied upo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was told the king’s officers, and the forces that were in Jerusalem, the city of David, that certain men, who had broken the king’s commandment, were gone down into the secret places in the wilder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any pursued after them, and having overtaken them, they encamped against them, and set the battle in array against them on the sabba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id unto them, Thus far. Come forth, and do according to the word of the king, and ye shall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aid, We will not come forth, neither will we do the word of the king, to profane the sabbath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hasted to give them batt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answered them not, neither cast they a stone at them, nor stopped up the secret plac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aying, Let us die all in our innocency: heaven and earth witness over us, that ye put us to death without tria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rose up against them in battle on the sabbath, and they died, they and their wives and their children, and their cattle, to the number of a thousand  sou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who was called Thass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attathias and his friends knew it, and they mourned over them exceeding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one said to another, If we all do as our brethren have done, and fight not against the Gentiles for our lives and our ordinances, they will now quickly destroy us from off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took counsel on that day, saying, whosoever shall come against us to battle on the sabbath day, let us fight against him, and we shall in no wise all die, as our brethren died in the secret pla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were gathered together unto them a company of  Hasidaeans, mighty men of Israel, every one that offered himself willingly for the law.]]></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y that fled from the evils were added to them, and became a stay unto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mustered a host, and smote sinners in their anger, and lawless men in their wrath: and the rest fled to the Gentiles for safe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Mattathias and his friends went round about, and pulled down the alta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ircumcised by force the children that were uncircumcised, as many as they found in the coasts of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pursued after the sons of pride, and the work prospered in their h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rescued the law out of the hand of the Gentiles, and out of the hand of the kings, neither  suffered they the sinner to triump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das, who was called Maccabae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days of Mattathias drew near that he should die, and he said unto his sons,Now have pride and rebuke gotten strength, and a season of overthrow, and wrath of indign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now, my children, be ye zealous for the law, and give your lives for the covenant of your fa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call to remembrance the deeds of our fathers which they did in their generations; and receive great glory and an everlasting na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s not Abraham found faithful in temptation, and it was reckoned unto him for righteousnes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oseph in the time of his distress kept the commandment, and became lord of Egyp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hinehas our father, for that he was zealous exceedingly, obtained the covenant of an everlasting priestho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Joshua for fulfilling the word became a judge in Israe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Caleb for bearing witness in the congregation obtained a heritage in the lan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David for being merciful inherited the throne of a kingdom for ever and ev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Elijah, for that he was exceeding zealous for the law, was taken up into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eazar, who was called Avaran; Jonathan, who was called Apph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ananiah, Azariah, Mishael, believed, and were saved out of the fla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Daniel for his innocency was delivered from the mouth of lion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us consider ye from generation to generation, that none that put their trust in him shall want for strengt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be not afraid of the words of a sinful man; for his glory shall be dung and worm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o-day he shall be lifted up, and to-morrow he shall in no wise be found, because he is returned unto his dust, and his thought is perish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ye, my children, be strong, and shew yourselves men in behalf of the law; for therein shall ye obtain glor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behold, Simon your brother, I know that he is a man of counsel; give ear unto him alway: he shall be a father unto yo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Judas Maccabaeus, he hath been strong and mighty from his youth: he shall be your captain, and  shall fight the battle of the peopl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ake ye unto you all the doers of the law, and avenge the wrong of your peopl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Render a recompense to the Gentiles, and take heed to the commandments of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w the blasphemies that were committed in Judah and in Jerusale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he blessed them, and was gathered to his father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died in  the hundred and forty and sixth year, and his sons buried him in the sepulchres of his fathers at Modin, and all Israel made great lamentation for hi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Woe is me! wherefore was I born to see the destruction of my people, and the destruction of the holy city, and to dwell there, when it was given into the hand of the enemy, the sanctuary into the hand of ali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temple is become as a man  that was gloriou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2026-06-15T08:18:25Z</dcterms:created>
  <dcterms:modified xsi:type="dcterms:W3CDTF">2026-06-15T08:18:25Z</dcterms:modified>
  <dc:title>Bible.com.au: 1 MACCABEES 2:1-70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