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cient men sat in the streets, they communed all of them together of good things, and the young men put on glorious and warlike appar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rovided victuals for the cities, and furnished them with  all manner of munition, until the name of his glory was named unto the end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peace in the land, and Israel rejoiced with great j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t each man under his vine and his fig tree, and there was none to make them afr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eased in the land any that fought against them: and the kings were discomfited in thos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trengthened all those of his people that were brought low: the law he searched out, and every lawless and wicked person he took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lorified the sanctuary, and the vessels of the temple he multi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was heard at Rome that Jonathan was dead, and even unto Sparta, and they were exceeding sor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soon as they heard that his brother Simon was made high priest in his stead, and ruled the country, and the cities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rote unto him on tables of brass, to renew with him the friendship and the confederacy which they had confirmed with Judas and Jonathan his breth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hundred and seventy and second year king Demetrius gathered his forces together, and went into Media, to get him help, that he might fight against Tryph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were read before the congregation at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is is the copy of the letters which the Spartans sent:The rulers of the Spartans, and the city, unto Simon the high priest, and unto the elders, and the priests, and the residue of the people of the Jews, our brethren, gree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mbassadors that were sent unto our people made report to us of your glory and honour: and we were glad for their com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did register the things that were spoken by them in the  public records after this manner: Numenius son of Antiochus, and Antipater son of Jason, the Jews’ ambassadors, came unto us to renew the friendship they had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pleased the people to entertain the men honourably, and to put the copy of their words in the  public records, to the end that the people of the Spartans might have a memorial thereof: moreover they wrote a copy of these things unto Simon the high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Simon sent Numenius to Rome with a great shield of gold of a thousand pound weight, in order to confirm the confederacy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eople heard these things, they said, What thanks shall we give to Simon and his s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and his brethren and the house of his father have made themselves strong, and have chased away in fight the enemies of Israel from them, and confirmed liberty to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rote on tables of brass, and set them upon pillars in mount Sion: and this is the copy of the writing:On the eighteenth day of Elul, in  the hundred and seventy and second year, and this is the third year of Simon the high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Asaramel, in a great congregation of priests and people and princes of the nation, and of the elders of the country,  was it notified un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rsaces, the king of Persia and Media, heard that Demetrius was come into his borders, and he sent one of his princes to take him al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asmuch as oftentimes there have been wars in the country, but Simon the son of Mattathias, the son of the sons of Joarib, and his brethren, put themselves in jeopardy, and withstood the enemies of their nation, that their sanctuary and the law might be established, and glorified their nation with great gl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nathan assembled their nation together, and became their high priest, and was gathered to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ir enemies purposed to invade their country, that they might destroy their country utterly, and stretch forth their hands against their sanctua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rose up Simon, and fought for his nation, and spent much of his own substance, and armed the valiant men of his nation, and gave them w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fortified the cities of Judaea, and Bethsura that lieth upon the borders of Judaea, where the arms of the enemies were aforetime, and set there a garrison of Je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fortified Joppa which is upon the sea, and Gazara which is upon the borders of Azotus, wherein the enemies dwelt aforetime, and placed Jews there, and set therein all things convenient for the reparation thereo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eople saw the  faith of Simon, and the glory which he thought to bring unto his nation, and they made him their leader and high priest, because he had done all these things, and for the justice and the faith which he kept to his nation, and for that he sought by all means to exalt his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n his days things prospered in his hands, so that the Gentiles were taken away out of their country, and they also that were in the city of David, they that were in Jerusalem, who had made themselves a citadel, out of which they issued, and polluted all things round about the sanctuary, and did great hurt unto its pur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placed Jews therein, and fortified it for the safety of the country and the city, and made high the walls of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king Demetrius confirmed to him the high priesthood according to these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ent and smote the army of Demetrius, and took him, and brought him to Arsaces; and he put him in wa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ade him one of his  Friends, and honoured him with great hon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had heard say, that the Jews had been called by the Romans friends and confederates and brethren, and that they had met the ambassadors of Simon honourab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at the Jews and the priests were well pleased that Simon should be their leader and high priest for ever, until there should arise a faithful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at he should be captain over them, and should take charge of the sanctuary, to set them over their works, and over the country, and over the arms, and over the strongholds; and that he should take charge of the sanctua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at he should be obeyed by all, and that all instruments in the country should be written in his name, and that he should be clothed in purple, and wear gol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at it should not be lawful for any of the people or of the priests to set at nought any of these things, or to gainsay the words that he should speak, or to gather an assembly in the country without him, or to be clothed in purple, or wear a buckle of go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whosoever should do otherwise, or set at nought any of these things, he should be liable to punishmen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 people consented to ordain for Simon that he should do according to these wor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imon accepted hereof, and consented to be high priest, and to be captain and  governor of the Jews and of the priests, and to be protector of al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commanded to put this writing on tables of brass, and to set them up within the precinct of the sanctuary in a conspicuou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and had rest all the days of Simon: and he sought the good of his nation; and his authority and his glory was well-pleasing to them all his d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oreover to put the copies thereof in the treasury, to the end that Simon and his sons might have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mid all his glory he took Joppa for a haven, and made it an entrance for the isles of the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enlarged the borders of his nation, and gat possession of the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gathered together a great number of captives, and gat the dominion of Gazara, and Bethsura, and the citadel, and he took away from it its uncleannesses; and there was none that resist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illed their land in peace, and the land gave her increase, and the trees of the plains their frui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2026-06-15T07:55:50Z</dcterms:created>
  <dcterms:modified xsi:type="dcterms:W3CDTF">2026-06-15T07:55:50Z</dcterms:modified>
  <dc:title>Bible.com.au: 1 MACCABEES 14:1-49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