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9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e also, albeit we need none of these things, having for our encouragement the holy books which are in ou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assayed to send that we might renew our brotherhood and friendship with you, to the end that we should not become estranged from you altogether: for long time is passed since ye sent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therefore at all times without ceasing, both in our feasts, and on the other convenient days, do remember you in the sacrifices which we offer, and in our prayers, as it is right and meet to be mindful of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reover are glad for your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ourselves, many afflictions and many wars have encompassed us, and the kings that are round about us have fought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ere not minded therefore to be troublesome unto you, and to the rest of our confederates and friends, in these w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the help which is from heaven to help us, and we have been delivered from our enemies, and our enemies have been brought l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chose therefore Numenius the son of Antiochus, and Antipater the son of Jason, and have sent them unto the Romans, to renew the friendship that we had with them, and the former confedera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commanded them therefore to go also unto you, and to salute you, and to deliver you our letters concerning the renewing of friendship  and our brotherh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ye shall do well if ye give us an answer there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nathan saw that the time served him, and he chose men, and sent them to Rome, to confirm and renew the friendship that they had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py of the letters which they sent to Oni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ius king of the Spartans to Onias the chief priest, gree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hath been found in writing, concerning the Spartans and the Jews, that they are brethren, and that they are of the stock of Abrah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since this is come to our knowledge, ye shall do well to write unto us of your  prosper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e moreover do write on our part to you, that your cattle and goods are ours, and ours are yours. We do command therefore that they make report unto you on this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nathan heard that Demetrius’ princes were returned to fight against him with a greater host than a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removed from Jerusalem, and met them in the country of Hamath; for he gave them no respite to set foot in his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ent spies into his camp, and they came again, and reported to him that they were appointed in such and such a way to fall upon them in the night sea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s soon as the sun was down, Jonathan commanded his men to watch, and to be in arms, that all the night long they might be ready for battle: and he put forth sentinels round about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dversaries heard that Jonathan and his men were ready for battle, and they feared, and trembled in their hearts, and they kindled fires in their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the Spartans, and to other places, he sent letters after the same man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Jonathan and his men knew it not till the morning; for they saw the lights bur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nathan pursued after them, and overtook them not; for they were gone over the river Eleuther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nathan turned aside to the Arabians, who are called Zabadaeans, and smote them, and took their spo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ame out from thence, and came to Damascus, and took his journey through all the count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imon went forth, and took his journey as far as Ascalon, and the strongholds that were near unto it. And he turned aside to Joppa, and took possession of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had heard that they were minded to deliver the stronghold unto the men of Demetrius; and he set a garrison there to keep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nathan returned, and called the elders of the people together; and he took counsel with them to build strongholds in Juda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o make the walls of Jerusalem higher, and to raise a great mound between the citadel and the city, for to separate it from the city, that so it might be all alone, that men might neither buy nor se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were gathered together to build the city, and there fell down part of the wall of the brook that is on the east side, and he repaired that which is called Chaphenat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imon also built Adida in the  plain country, and made it strong, and set up gates and b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nt unto Rome, and entered into the senate house, and said, Jonathan the high priest, and the nation of the Jews, have sent us, to renew for them the friendship and the confederacy, as in former t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ryphon sought to reign over Asia and to put on himself the diadem, and to stretch forth his hand against Antiochus the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was afraid lest haply Jonathan should not suffer him, and lest he should fight against him; and he sought a way how to take him, that he might destroy him. And he removed, and came to Bethsh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nathan came forth to meet him with forty thousand men chosen for battle, and came to Bethsh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ryphon saw that he came with a great host, and he was afraid to stretch forth his hand agains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received him honourably, and commended him unto all his  Friends, and gave him gifts, and commanded his forces to be obedient unto him, as unto himsel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said unto Jonathan, Why hast thou put all this people to trouble, seeing there is no war betwixt 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now send them away to their homes, but choose for thyself a few men who shall be with thee, and come thou with me to Ptolemais, and I will give it up to thee, and the rest of the strongholds and the rest of the forces, and all the king’s officers: and I will return and depart; for this is the cause of my com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put his trust in him, and did even as he said, and sent away his forces, and they departed into the land of Jud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he reserved to himself three thousand men, of whom he left two thousand in Galilee, but one thousand went with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as soon as Jonathan entered into Ptolemais, they of Ptolemais shut the gates, and laid hands on him; and all them that came in with him they slew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gave them letters unto the men in every place, that they should bring them on their way to the land of Judah in pe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ryphon sent forces and horsemen into Galilee, and into the great plain, to destroy all Jonathan’s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perceived that he was taken and had perished, and they that were with him; and they encouraged one another, and went on their way close together, prepared to figh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y that followed upon them saw that they were ready to fight for their lives, and turned back aga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y all came in peace into the land of Judah, and they mourned for Jonathan, and them that were with him, and they were sore afraid; and all Israel mourned with a great mourn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all the Gentiles that were round about them sought to destroy them utterly: for they said, They have no ruler, nor any to help them: now therefore let us fight against them, and take away their memorial from among m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is the copy of the letters which Jonathan wrote to the Spart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the high priest, and the senate of the nation, and the priests, and the rest of the people of the Jews, unto their brethren the Spartans, gr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before this time were letters sent unto Onias the high priest from  Arius, who was reigning among you, to signify that ye are our brethren, as the copy here underwritten shew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ias entreated honourably the man that was sent, and received the letters, wherein declaration was made of confederacy and friendship.]]></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2026-06-20T19:06:59Z</dcterms:created>
  <dcterms:modified xsi:type="dcterms:W3CDTF">2026-06-20T19:06:59Z</dcterms:modified>
  <dc:title>Bible.com.au: 1 MACCABEES 12:1-53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