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9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did all put diadems upon themselves after that he was dead, and so did their sons after them many years: and they multiplied evils in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came forth out of them a sinful root, Antiochus Epiphanes, son of Antiochus the king, who had been a hostage at Rome, and he reigned in  the hundred and thirty and seventh year of the kingdom of the Gree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ose days came there forth out of Israel transgressors of the law, and persuaded many, saying, let us go and make a covenant with the  Gentiles that are round about us; for since we were parted from them many evils have befalle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aying was good in their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ertain of the people were forward herein  and went to the king, and he gave them licence to do after the ordinances of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built a place of exercise in Jerusalem according to the laws of the  Gent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made themselves uncircumcised, and forsook the holy covenant, and joined themselves to the  Gentiles, and sold themselves to do 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dom was well ordered in the sight of Antiochus, and he thought to reign over Egypt, that he might reign over the two kingd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entered into Egypt with a  great multitude, with chariots, and with elephants, and with horsemen, and with a great  nav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war against Ptolemy king of Egypt; and Ptolemy was put to shame before him, and fled; and many fell wounde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at Alexander the Macedonian, the son of Philip, who came out of the land of Chittim, and smote Darius king of the Persians and Medes, it came to pass,  after he had smitten him, that he reigned in his stead, in former time, over  Gree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got possession of the strong cities in the land of Egypt; and he took the spoils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tiochus, after that he had smitten Egypt, returned in  the hundred and forty and third year, and went up against Israel and Jerusalem with a  great multitu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ntered presumptuously into the sanctuary, and took the golden altar, and the candlestick of the light, and all that pertained there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able of the shewbread, and the cups to pour withal, and the bowls, and the golden censers, and the veil, and the crowns, and the adorning of gold which was on the face of the temple, and he scaled it all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silver and the gold and the precious vessels; and he took the hidden treasures which he f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had taken all, he went away into his own land, and he made a great slaughter, and spake very presumptuous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came great mourning upon Israel, in every place where they w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rulers and elders groaned, the virgins and young men were made feeble, and the beauty of the women was chang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 bridegroom took up lamentation, she that sat in the marriage chamber was in heavi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and was moved for the inhabitants thereof, and all the house of Jacob was clothed with sh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fought many battles, and won many strongholds, and slew the kings of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fter  two full years the king sent a chief collector of tribute unto the cities of Judah, and he came unto Jerusalem with a  great multitu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pake words of peace unto them in subtilty, and they gave him credence: and he fell upon the city suddenly, and smote it very sore, and destroyed much people out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took the spoils of the city, and set it on fire, and pulled down the houses thereof and the walls thereof on every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led captive the women and the children, and the cattle they took in possess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builded the city of David with a great and strong wall, with strong towers, and it became unto them a citad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put there a sinful nation, transgressors of the law, and they strengthened themselves there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stored up arms and victuals, and gathering together the spoils of Jerusalem, they laid them up there, and they became a sore sna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became a place to lie in wait in against the sanctuary, and an evil adversary to Israel continual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shed innocent blood on every side of the sanctuary, and defiled the sanctua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inhabitants of Jerusalem fled because of them; and she became a habitation of strangers, and she became strange to them that were born in her, and her children forsook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through to the ends of the earth, and took spoils of a multitude of nations. And the earth was quiet before him, and he was exalted, and his heart was lifted u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r sanctuary was laid waste like a wilderness,  her feasts were turned into mourning, her sabbaths into reproach, her honour into contem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cording to her glory, so was her dishonour multiplied, and her high estate was turned into mour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king Antiochus wrote to his whole kingdom, that all should be on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at each should forsake his own laws. And all the nations agreed according to the word of the 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any of Israel consented to his worship, and sacrificed to the idols, and profaned the sabba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king sent letters by the hand of messengers unto Jerusalem and the cities of Judah, that they should follow laws strange to the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hould forbid whole burnt offerings and sacrifice and drink offerings in the sanctuary; and should profane the sabbaths and fea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pollute the sanctuary and them that were hol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at they should build altars, and temples, and shrines for idols, and should sacrifice swine’s flesh and unclean beas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at they should leave their sons uncircumcised, that they should make their souls abominable with all manner of uncleanness and profa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gathered together an exceeding strong host, and ruled over countries and nations and principalities, and they became tributary unto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that they might forget the law, and change all the ordinanc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whosoever shall not do according to the word of the king, he shall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cording to all these words wrote he to his whole kingdom; and he appointed overseers over all the people, and he commanded the cities of Judah to sacrifice, city by ci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from the people were gathered together unto them many, every one that had forsaken the law; and they did evil things in the lan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made Israel to hide themselves in every place of refuge which they h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on the fifteenth day of Chislev, in  the hundred and forty and fifth year, they builded an abomination of desolation upon the  altar, and in the cities of Judah on every side they builded idol   altar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t the doors of the houses and in the streets they burnt incen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y rent in pieces the books of the law which they found, and set them on fi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wheresoever was found with any a book of the covenant, and if any consented to the law, the king’s sentence delivered him to dea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did they in their might unto Israel, to those that were found month by month in the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ese things he fell sick, and perceived that he should di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on the five and twentieth day of the month they sacrificed upon the idol   altar of Go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women that had circumcised their children they put to death according to the commandme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hanged their babes about their necks, and destroyed  their houses, and them that had circumcised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many in Israel were fully resolved and confirmed in themselves not to eat unclean thing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y chose to die, that they might not be defiled with the meats, and that they might not profane the holy covenant: and they di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re came exceeding great wrath uponn Israel.]]></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lled his servants, which were honourable, which had been brought up with him from his youth, and he divided unto them his kingdom, while he was yet a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exander reigned twelve years, and h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servants bare rule, each one in his plac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2026-06-16T01:21:07Z</dcterms:created>
  <dcterms:modified xsi:type="dcterms:W3CDTF">2026-06-16T01:21:07Z</dcterms:modified>
  <dc:title>Bible.com.au: 1 MACCABEES 1:1-64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