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9: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hall answer, Because they forsook the LORD their God, which brought forth their fathers out of the land of Egypt, and laid hold on other gods, and worshipped them, and served them: therefore hath the LORD brought all this evil upon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at the end of twenty years, wherein Solomon had built the two houses, the house of the LORD and the king’s ho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Hiram the king of Tyre had furnished Solomon with cedar trees and fir trees, and with gold, according to all his desire,) that then king Solomon gave Hiram twenty cities in the land of Galil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iram came out from Tyre to see the cities which Solomon had given him; and they pleased him no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What cities are these which thou hast given me, my brother? And he called them the land of Cabul, unto this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iram sent to the king sixscore talents of go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is is the reason of the levy which king Solomon raised; for to build the house of the LORD, and his own house, and Millo, and the wall of Jerusalem, and Hazor, and Megiddo, and Gez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haraoh king of Egypt had gone up, and taken Gezer, and burnt it with fire, and slain the Canaanites that dwelt in the city, and given it for a portion unto his daughter, Solomon’s w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lomon built Gezer, and Beth-horon the net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Baalath, and Tamar in the wilderness, in the 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Solomon had finished the building of the house of the LORD, and the king’s house, and all Solomon’s desire which he was pleased to d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ll the store cities that Solomon had, and the cities for his chariots, and the cities for his horsemen, and that which Solomon desired to build for his pleasure in Jerusalem, and in Lebanon, and in all the land of his domin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for all the people that were left of the Amorites, the Hittites, the Perizzites, the Hivites, and the Jebusites, which were not of the children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ir children that were left after them in the land, whom the children of Israel were not able utterly to destroy, of them did Solomon raise a levy of bondservants, unto this d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of the children of Israel did Solomon make no bondservants: but they were the men of war, and his servants, and his princes, and his captains, and rulers of his chariots and of his horse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se were the chief officers that were over Solomon’s work, five hundred and fifty, which bare rule over the people that wrought in the wor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Pharaoh’s daughter came up out of the city of David unto her house which Solomon had built for her: then did he build Mill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ree times in a year did Solomon offer burnt offerings and peace offerings upon the altar which he built unto the LORD, burning incense therewith, upon the altar that was before the LORD. So he finished the hou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king Solomon made a navy of ships in Ezion-geber, which is beside Eloth, on the shore of the Red Sea, in the land of Edo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iram sent in the navy his servants, shipmen that had knowledge of the sea, with the servants of Solom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came to Ophir, and fetched from thence gold, four hundred and twenty talents, and brought it to king Solom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e LORD appeared to Solomon the second time, as he had appeared unto him at Gibe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ORD said unto him, I have heard thy prayer and thy supplication, that thou hast made before me: I have hallowed this house, which thou hast built, to put my name there for ever; and mine eyes and mine heart shall be there perpetual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s for thee, if thou wilt walk before me, as David thy father walked, in integrity of heart, and in uprightness, to do according to all that I have commanded thee, and wilt keep my statutes and my judgme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will establish the throne of thy kingdom over Israel for ever; according as I promised to David thy father, saying, There shall not fail thee a man upon the throne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f ye shall turn away from following me, ye or your children and not keep my commandments and my statutes which I have set before you, but shall go and serve other gods, and worship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will I cut off Israel out of the land which I have given them; and this house, which I have hallowed for my name, will I cast out of my sight; and Israel shall be a proverb and a byword among all peopl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gh this house be so high, yet shall every one that passeth by be astonished, and shall hiss; and they shall say, Why hath the LORD done thus unto this land, and to this house?]]></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2026-09-01T20:23:08Z</dcterms:created>
  <dcterms:modified xsi:type="dcterms:W3CDTF">2026-09-01T20:23:08Z</dcterms:modified>
  <dc:title>Bible.com.au: 1 KINGS 9:1-28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