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09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nothing in the ark save the two tables of stone which Moses put there at Horeb, when the LORD made a covenant with the children of Israel, when they came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the priests were come out of the holy place, that the cloud filled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the priests could not stand to minister by reason of the cloud: for the glory of the LORD filled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Solomon, The LORD hath said that he would dwell in the thick dark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urely built thee an house of habitation, a place for thee to dwell in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turned his face about, and blessed all the congregation of Israel: and all the congregation of Israel st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Blessed be the LORD, the God of Israel, which spake with his mouth unto David my father, and hath with his hand fulfilled it,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that I brought forth my people Israel out of Egypt, I chose no city out of all the tribes of Israel to build an house, that my name might be there; but I chose David to be over my people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t was in the heart of David my father to build an house for the name of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id unto David my father, Whereas it was in thine heart to build an house for my name, thou didst well that it was in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assembled the elders of Israel, and all the heads of the tribes, the princes of the fathers’ houses of the children of Israel, unto king Solomon in Jerusalem, to bring up the ark of the covenant of the LORD out of the city of David, which is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thou shalt not build the house; but thy son that shall come forth out of thy loins, he shall build the house for m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ath established his word that he spake; for I am risen up in the room of David my father, and sit on the throne of Israel, as the LORD promised, and have built the house for the name of the LORD, the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have I set a place for the ark, wherein is the covenant of the LORD, which he made with our fathers, when he brought them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lomon stood before the altar of the LORD in the presence of all the congregation of Israel, and spread forth his hands toward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O LORD, the God of Israel, there is no God like thee, in heaven above, or on earth beneath; who keepest covenant and mercy with thy servants, that walk before thee with all their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st kept with thy servant David my father that which thou didst promise him: yea, thou spakest with thy mouth, and hast fulfilled it with thine hand, as it is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O LORD, the God of Israel, keep with thy servant David my father that which thou hast promised him, saying, There shall not fail thee a man in my sight to sit on the throne of Israel; if only thy children take heed to their way to walk before me as thou hast walked before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O God of Israel, let thy word, I pray thee, be verified, which thou spakest unto thy servant David my fa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in very deed dwell on the earth? behold, heaven and the heaven of heavens cannot contain thee; how much less this house that I have build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have thou respect unto the prayer of thy servant, and to his supplication, O LORD my God, to hearken unto the cry and to the prayer which thy servant prayeth before thee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men of Israel assembled themselves unto king Solomon at the feast, in the month Ethanim, which is the seventh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thine eyes may be open toward this house night and day, even toward the place whereof thou hast said, My name shall be there: to hearken unto the prayer which thy servant shall pray toward this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arken thou to the supplication of thy servant, and of thy people Israel, when they shall pray toward this place: yea, hear thou in heaven thy dwelling place; and when thou hearest, forg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 man sin against his neighbour, and an oath be laid upon him to cause him to swear, and he come and swear before thine altar in this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ar thou in heaven, and do, and judge thy servants, condemning the wicked, to bring his way upon his own head; and justifying the righteous, to give him according to his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people Israel be smitten down before the enemy, because they have sinned against thee; if they turn again to thee, and confess thy name, and pray and make supplication unto thee in t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ar thou in heaven, and forgive the sin of thy people Israel, and bring them again unto the land which thou gavest unto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aven is shut up, and there is no rain, because they have sinned against thee; if they pray toward this place, and confess thy name, and turn from their sin, when thou dost afflic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ar thou in heaven, and forgive the sin of thy servants, and of thy people Israel, when thou teachest them the good way wherein they should walk; and send rain upon thy land, which thou hast given to thy people for an inherit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re be in the land famine, if there be pestilence, if there be blasting or mildew, locust or caterpiller; if their enemy besiege them in the land of their cities; whatsoever plague, whatsoever sickness there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prayer and supplication soever be made by any man, or by all thy people Israel, which shall know every man the plague of his own heart, and spread forth his hands toward thi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elders of Israel came, and the priests took up the ar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in heaven thy dwelling place, and forgive, and do, and render unto every man according to all his ways, whose heart thou knowest; (for thou, even thou only, knowest the hearts of all the children of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y may fear thee all the days that they live in the land which thou gavest unto our fath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concerning the stranger, that is not of thy people Israel, when he shall come out of a far country for thy name’s sa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shall hear of thy great name, and of thy mighty hand, and of thy stretched out arm;) when he shall come and pray toward t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ar thou in heaven thy dwelling place, and do according to all that the stranger calleth to thee for; that all the peoples of the earth may know thy name, to fear thee, as doth thy people Israel, and that they may know that this house which I have built is called by thy na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y people go out to battle against their enemy, by whatsoever way thou shalt send them, and they pray unto the LORD toward the city which thou hast chosen, and toward the house which I have built for thy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ar thou in heaven their prayer and their supplication, and maintain their ca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they sin against thee, (for there is no man that sinneth not,) and thou be angry with them, and deliver them to the enemy, so that they carry them away captive unto the land of the enemy, far off or n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f they shall bethink themselves in the land whither they are carried captive, and turn again, and make supplication unto thee in the land of them that carried them captive, saying, We have sinned, and have done perversely, we have dealt wicked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they return unto thee with all their heart and with all their soul in the land of their enemies, which carried them captive, and pray unto thee toward their land, which thou gavest unto their fathers, the city which thou hast chosen, and the house which I have built for th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up the ark of the LORD, and the tent of meeting, and all the holy vessels that were in the Tent; even these did the priests and the Levites bring u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hear thou their prayer and their supplication in heaven thy dwelling place, and maintain their cau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forgive thy people which have sinned against thee, and all their transgressions wherein they have transgressed against thee; and give them compassion before those who carried them captive, that they may have compassion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be thy people, and thine inheritance which thou broughtest forth out of Egypt, from the midst of the furnace of i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at thine eyes may be open unto the supplication of thy servant, and unto the supplication of thy people Israel, to hearken unto them whensoever they cry unto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ou didst separate them from among all the peoples of the earth, to be thine inheritance, as thou spakest by the hand of Moses thy servant, when thou broughtest our fathers out of Egypt, O Lord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t was so, that when Solomon had made an end of praying all this prayer and supplication unto the LORD, he arose from before the altar of the LORD, from kneeling on his knees with his hands spread forth toward heav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stood, and blessed all the congregation of Israel with a loud voice, say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lessed be the LORD, that hath given rest unto his people Israel, according to all that he promised: there hath not failed one word of all his good promise, which he promised by the hand of Moses his serva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ORD our God be with us, as he was with our fathers: let him not leave us, nor forsake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at he may incline our hearts unto him, to walk in all his ways, and to keep his commandments, and his statutes, and his judgments, which he commanded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and all the congregation of Israel, that were assembled unto him, were with him before the ark, sacrificing sheep and oxen, that could not be told nor numbered for multitud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let these my words, wherewith I have made supplication before the LORD, be nigh unto the LORD our God day and night, that he maintain the cause of his servant, and the cause of his people Israel, as every day shall requ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at all the peoples of the earth may know that the LORD, he is God; there is none els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Let your heart therefore be perfect with the LORD our God, to walk in his statutes, and to keep his commandments, as at this d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 king, and all Israel with him, offered sacrifice before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olomon offered for the sacrifice of peace offerings, which he offered unto the LORD, two and twenty thousand oxen, and an hundred and twenty thousand sheep. So the king and all the children of Israel dedicated the house of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same day did the king hallow the middle of the court that was before the house of the LORD: for there he offered the burnt offering, and the meal offering, and the fat of the peace offerings: because the brasen altar that was before the LORD was too little to receive the burnt offering, and the meal offering, and the fat of the peace offering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 Solomon held the feast at that time, and all Israel with him, a great congregation, from the entering in of Hamath unto the brook of Egypt, before the LORD our God, seven days and seven days, even fourteen day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eighth day he sent the people away, and they blessed the king, and went unto their tents joyful and glad of heart for all the goodness that the LORD had shewed unto David his servant, and to Israel his peopl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brought in the ark of the covenant of the LORD unto its place, into the oracle of the house, to the most holy place, even under the wings of the cherub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cherubim spread forth their wings over the place of the ark, and the cherubim covered the ark and the staves thereof ab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taves were so long that the ends of the staves were seen from the holy place before the oracle; but they were not seen without: and there they are, unto this day.]]></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2026-06-30T04:19:26Z</dcterms:created>
  <dcterms:modified xsi:type="dcterms:W3CDTF">2026-06-30T04:19:26Z</dcterms:modified>
  <dc:title>Bible.com.au: 1 KINGS 8:1-66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