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were of costly stones, even of hewn stone, according to measure, sawed with saws, within and without, even from the foundation unto the coping, and so on the outside unto the great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oundation was of costly stones, even great stones, stones of ten cubits, and stones of eight cub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bove were costly stones, even hewn stone, according to measure, and cedar w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reat court round about had three rows of hewn stone, and a row of cedar beams; like as the inner court of the house of the LORD, and the porch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sent and fetched Hiram out of Ty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the son of a widow woman of the tribe of Naphtali, and his father was a man of Tyre, a worker in brass; and he was filled with wisdom and understanding and cunning, to work all works in brass. And he came to king Solomon, and wrought all hi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fashioned the two pillars of brass, of eighteen cubits high apiece: and a line of twelve cubits compassed either of them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wo chapiters of molten brass, to set upon the tops of the pillars: the height of the one chapiter was five cubits, and the height of the other chapiter was five cu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nets of checker work, and wreaths of chain work, for the chapiters which were upon the top of the pillars; seven for the one chapiter, and seven for the other chapi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made the pillars; and there were two rows round about upon the one network, to cover the chapiters that were upon the top of the pillars: and so did he for the other chapi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was building his own house thirteen years, and he finished all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apiters that were upon the top of the pillars in the porch were of lily work, four cubi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ere chapiters above also upon the two pillars, close by the belly which was beside the network: and the pomegranates were two hundred, in rows round about upon the other chapi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et up the pillars at the porch of the temple: and he set up the right pillar, and called the name thereof Jachin: and he set up the left pillar, and called the name thereof Boa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e top of the pillars was lily work: so was the work of the pillars fi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the molten sea of ten cubits from brim to brim, round in compass, and the height thereof was five cubits: and a line of thirty cubits compassed it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der the brim of it round about there were knops which did compass it, for ten cubits, compassing the sea round about: the knops were in two rows, cast when it was c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upon them above, and all their hinder parts were inw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an handbreadth thick; and the brim thereof was wrought like the brim of a cup, like the flower of a lily: it held two thousand bat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he ten bases of brass; four cubits was the length of one base, and four cubits the breadth thereof, and three cubits the heigh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k of the bases was on this manner: they had borders; and there were borders between the le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built the house of the forest of Lebanon; the length thereof was an hundred cubits, and the breadth thereof fifty cubits, and the height thereof thirty cubits, upon four rows of cedar pillars, with cedar beams upon the pill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borders that were between the ledges were lions, oxen, and cherubim; and upon the ledges there was a pedestal above: and beneath the lions and oxen were wreaths of hanging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very base had four brasen wheels, and axles of brass: and the four feet thereof had undersetters: beneath the laver were the undersetters molten, with wreaths at the side of e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outh of it within the chapiter and above was a cubit: and the mouth thereof was round after the work of a pedestal, a cubit and an half: and also upon the mouth of it were gravings, and their borders were foursquare, not 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four wheels were underneath the borders; and the axletrees of the wheels were in the base: and the height of a wheel was a cubit and half a cub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work of the wheels was like the work of a chariot wheel: their axletrees, and their felloes, and their spokes, and their naves, were all mol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were four undersetters at the four corners of each base: the undersetters thereof were of the base itsel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top of the base was there a round compass of half a cubit high: and on the top of the base the stays thereof and the borders thereof were of the s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n the plates of the stays thereof, and on the borders thereof, he graved cherubim, lions, and palm tress, according to the space of each, with wreaths round ab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ner he made the ten bases: all of them had one casting, one measure, and one for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made ten lavers of brass: one laver contained forty baths: and every laver was four cubits: and upon every one of the ten bases one la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covered with cedar above over the forty and five beams, that were upon the pillars; fifteen in a r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et the bases, five on the right side of the house, and five on the left side of the house: and he set the sea on the right side of the house eastward, toward the s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iram made the lavers, and the shovels, and the basons. So Hiram made an end of doing all the work that he wrought for king Solomon in the hous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 and the two bowls of the chapiters that were on the top of the pillars; and the two networks to cover the two bowls of the chapiters that were on the top of the pill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four hundred pomegranates for the two networks; two rows of pomegranates for each network, to cover the two bowls of the chapiters that were upon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ten bases, and the ten lavers on the ba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one sea, and the twelve oxen under the se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ots, and the shovels, and the basons: even all these vessels, which Hiram made for king Solomon, in the house of the LORD, were of burnished br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the Plain of Jordan did the king cast them, in the clay ground between Succoth and Zareth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olomon left all the vessels unweighed, because they were exceeding many: the weight of the brass could not be found ou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lomon made all the vessels that were in the house of the LORD: the golden altar, and the table whereupon the shewbread was,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prospects in three rows, and light was over against light in three rank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candlesticks, five on the right side, and five on the left, before the oracle, of pure gold; and the flowers, and the lamps, and the tongs, of gol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cups, and the snuffers, and basons, and the spoons, and the firepans, of pure gold; and the hinges, both for the doors of the inner house, the most holy place, and for the doors of the house, to wit, of the temple, of gol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us all the work that king Solomon wrought in the house of the LORD was finished. And Solomon brought in the things which David his father had dedicated, even the silver, and the gold, and the vessels, and put them in the treasuries of the house of the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doors and posts were square in prospect: and light was over against light in three ran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porch of pillars; the length thereof was fifty cubits, and the breadth thereof thirty cubits; and a porch before them; and pillars and thick beams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he porch of the throne where he might judge, even the porch of judgment: and it was covered with cedar from floor to fl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use where he might dwell, the other court within the porch, was of the like work. He made also an house for Pharaoh’s daughter, (whom Solomon had taken to wife,) like unto this porch.]]></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2026-06-15T08:51:34Z</dcterms:created>
  <dcterms:modified xsi:type="dcterms:W3CDTF">2026-06-15T08:51:34Z</dcterms:modified>
  <dc:title>Bible.com.au: 1 KINGS 7:1-51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