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6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house, and finished it; and he covered the house with beams and planks of ced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uilt the stories against all the house, each five cubits high: and they rested on the house with timber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ord of the LORD came to Solomon,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cerning this house which thou art in building, if thou wilt walk in my statutes, and execute my judgments, and keep all my commandments to walk in them; then will I establish my word with thee, which I spake unto David thy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well among the children of Israel, and will not forsake my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house, and finish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uilt the walls of the house within with boards of cedar; from the floor of the house unto the walls of the cieling, he covered them on the inside with wood: and he covered the floor of the house with boards of f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uilt twenty cubits on the hinder part of the house with boards of cedar from the floor unto the walls: he even built them for it within, for an oracle, even for the most holy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house, that is, the temple before the oracle, was forty cubits l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cedar on the house within, carved with knops and open flowers: all was cedar; there was no stone s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 hundred and eightieth year after the children of Israel were come out of the land of Egypt, in the fourth year of Solomon’s reign over Israel, in the month Ziv, which is the second month, that he began to build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prepared an oracle in the midst of the house within, to set there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ithin the oracle was a space of twenty cubits in length, and twenty cubits in breadth, and twenty cubits in the height thereof; and he overlaid it with pure gold: and he covered the altar with ced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olomon overlaid the house within with pure gold: and he drew chains of gold across before the oracle; and he overlaid it with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hole house he overlaid with gold, until all the house was finished: also the whole altar that belonged to the oracle he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oracle he made two cherubim of olive wood, each ten cubits 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ive cubits was the one wing of the cherub, and five cubits the other wing of the cherub: from the uttermost part of the one wing unto the uttermost part of the other were ten cub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cherub was ten cubits: both the cherubim were of one measure and one for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the one cherub was ten cubits, and so was it of the other cher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et the cherubim within the inner house: and the wings of the cherubim were stretched forth, so that the wing of the one touched the one wall, and the wing of the other cherub touched the other wall; and their wings touched one another in the midst of th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overlaid the cherubi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ouse which king Solomon built for the LORD, the length thereof was threescore cubits, and the breadth thereof twenty cubits, and the height thereof thirty cubi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rved all the walls of the house round about with carved figures of cherubim and palm trees and open flowers, within and with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loor of the house he overlaid with gold, within and with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entering of the oracle he made doors of olive wood: the lintel and door posts were a fifth part of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he made two doors of olive wood; and he carved upon them carvings of cherubim and palm trees and open flowers, and overlaid them with gold; and he spread the gold upon the cherubim, and upon the palm tre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also made he for the entering of the temple door posts of olive wood, out of a fourth part of the w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wo doors of fir wood; the two leaves of the one door were folding, and the two leaves of the other door were fold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carved thereon cherubim and palm trees and open flowers: and he overlaid them with gold fitted upon the graven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 with three rows of hewn stone, and a row of cedar beam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fourth year was the foundation of the house of the LORD laid, in the month Ziv.]]></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n the eleventh year, in the month Bul, which is the eighth month, was the house finished throughout all the parts thereof, and according to all the fashion of it. So was he seven years in building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orch before the temple of the house, twenty cubits was the length thereof, according to the breadth of the house; and ten cubits was the breadth thereof before the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 the house he made windows of fixed lattice-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st the wall of the house he built stories round about, against the walls of the house round about, both of the temple and of the oracle: and he made side-chambers round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ethermost story was five cubits broad, and the middle was six cubits broad, and the third was seven cubits broad: for on the outside he made rebatements in the wall of the house round about, that the beams should not have hold in the wall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house, when it was in building, was built of stone made ready at the quarry: and there was neither hammer nor axe nor any tool of iron heard in the house, while it was in buil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oor for the middle side-chambers was in the right side of the house: and they went up by winding stairs into the middle chambers, and out of the middle into the third.]]></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2026-06-18T13:46:59Z</dcterms:created>
  <dcterms:modified xsi:type="dcterms:W3CDTF">2026-06-18T13:46:59Z</dcterms:modified>
  <dc:title>Bible.com.au: 1 KINGS 6:1-38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