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ervants shall bring them down from Lebanon unto the sea: and I will make them into rafts to go by sea unto the place that thou shalt appoint me, and will cause them to be broken up there, and thou shalt receive them: and thou shalt accomplish my desire, in giving food for my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h gave Solomon timber of cedar and timber of fir according to all his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measures of wheat for food to his household, and twenty measures of pure oil: thus gave Solomon to Hiram year by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gave Solomon wisdom, as he promised him; and there was peace between Hiram and Solomon; and they two made a leagu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raised a levy out of all Israel; and the levy was thirty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them to Lebanon, ten thousand a month by courses: a month they were in Lebanon, and two months at home: and Adoniram was over the lev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had threescore and ten thousand that bare burdens, and fourscore thousand that were hewers in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s Solomon’s chief officers that were over the work, three thousand and three hundred, which bare rule over the people that wrought in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commanded, and they hewed out great stones, costly stones, to lay the foundation of the house with wrought 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lomon’s builders and Hiram’s builders and the Gebalites did fashion them, and prepared the timber and the stones to build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ram king of Tyre sent his servants unto Solomon; for he had heard that they had anointed him king in the room of his father: for Hiram was ever a love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ent to Hira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knowest how that David my father could not build an house for the name of the LORD his God for the wars which were about him on every side, until the LORD put them under the soles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th given me rest on every side; there is neither adversary, nor evil occurr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I purpose to build an house for the name of the LORD my God, as the LORD spake unto David my father, saying, Thy son, whom I will set upon thy throne in thy room, he shall build the house for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command thou that they hew me cedar trees out of Lebanon; and my servants shall be with thy servants; and I will give thee hire for thy servants according to all that thou shalt say: for thou knowest that there is not among us any that can skill to hew timber like unto the Zid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Hiram heard the words of Solomon, that he rejoiced greatly, and said, Blessed be the LORD this day, which hath given unto David a wise son over this grea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ram sent to Solomon, saying, I have heard the message which thou hast sent unto me: I will do all thy desire concerning timber of cedar, and concerning timber of fir.]]></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2026-06-04T07:58:38Z</dcterms:created>
  <dcterms:modified xsi:type="dcterms:W3CDTF">2026-06-04T07:58:38Z</dcterms:modified>
  <dc:title>Bible.com.au: 1 KINGS 5:1-18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