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846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KINGS 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-deker, in Makaz, and in Shaalbim, and Beth-shemesh, and Elon-beth-han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-hesed, in Arubboth; to him pertained Socoh, and all the land of Hepher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-abinadab, in all the height of Dor; he had Taphath the daughter of Solomon to wif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Ahilud, in Taanach and Megiddo, and all Beth-shean which is beside Zarethan, beneath Jezreel, from Beth-shean to Abel-meholah, as far as beyond Jokme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-geber, in Ramoth-gilead; to him pertained the towns of Jair the son of Manasseh, which are in Gilead; even to him pertained the region of Argob, which is in Bashan, threescore great cities with walls and brasen bar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dab the son of Iddo, in Mahanaim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maaz, in Naphtali; he also took Basemath the daughter of Solomon to wif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na the son of Hushai, in Asher and Bealoth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hoshaphat the son of Paruah, in Issach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mei the son of Ela, in Benjamin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ng Solomon was king over all Israe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er the son of Uri, in the land of Gilead, the country of Sihon king of the Amorites and of Og king of Bashan; and he was the only officer which was in the l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and Israel were many, as the sand which is by the sea in multitude, eating and drinking and making merr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ruled over all the kingdoms from the River unto the land of the Philistines, and unto the border of Egypt: they brought presents, and served Solomon all the days of hi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provision for one day was thirty measures of fine flour, and threescore measures of meal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fat oxen, and twenty oxen out of the pastures, and an hundred sheep, beside harts, and gazelles, and roebucks, and fatted fow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d dominion over all the region on this side the River, from Tipsah even to Gaza, over all the kings on this side the River: and he had peace on all sides round about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Israel dwelt safely, every man under his vine and under his fig tree, from Dan even to Beer-sheba, all the days of Solomo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forty thousand stalls of horses for his chariots, and twelve thousand horse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se officers provided victual for king Solomon, and for all that came unto king Solomon’s table, every man in his month: they let nothing be lack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rley also and straw for the horses and swift steeds brought they unto the place where the officers were, every man according to his charg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the princes which he had; Azariah the son of Zadok, the priest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gave Solomon wisdom and understanding exceeding much, and largeness of heart, even as the sand that is on the sea sho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wisdom excelled the wisdom of all the children of the east, and all the wisdom of Egyp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as wiser than all men; than Ethan the Ezrahite, and Heman, and Calcol, and Darda, the sons of Mahol: and his fame was in all the nations round ab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three thousand proverbs: and his songs were a thousand and fi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ake of trees, from the cedar that is in Lebanon even unto the hyssop that springeth out of the wall: he spake also of beasts, and of fowl, and of creeping things, and of fish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f all peoples to hear the wisdom of Solomon, from all kings of the earth, which had heard of his wisdom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oreph and Ahijah, the sons of Shisha, scribes; Jehoshaphat the son of Ahilud, the recorde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the host; and Zadok and Abiathar were priest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zariah the son of Nathan was over the officers; and Zabud the son of Nathan was priest, and the king’s friend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hishar was over the household; and Adoniram the son of Abda was over the lev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 had twelve officers over all Israel, which provided victuals for the king and his household: each man had to make provision for a month in the year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ir names: Ben-hur, in the hill country of Ephra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2026-06-27T13:53:28Z</dcterms:created>
  <dcterms:modified xsi:type="dcterms:W3CDTF">2026-06-27T13:53:28Z</dcterms:modified>
  <dc:title>Bible.com.au: 1 KINGS 4:1-34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