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51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of Israel called an officer, and said, Fetch quickly Micaiah the son of Iml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king of Israel and Jehoshaphat the king of Judah sat each on his throne, arrayed in their robes, in an open place at the entrance of the gate of Samaria; and all the prophets prophesied befor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Zedekiah the son of Chenaanah made him horns of iron, and said, Thus saith the LORD, With these shalt thou push the Syrians, until they be consu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prophets prophesied so, saying, Go up to Ramoth-gilead, and prosper: for the LORD shall deliver it into the hand of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essenger that went to call Micaiah spake unto him, saying, Behold now, the words of the prophets declare good unto the king with one mouth: let thy word, I pray thee, be like the word of one of them, and speak thou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icaiah said, As the LORD liveth, what the LORD saith unto me, that will I spe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was come to the king, the king said unto him, Micaiah, shall we go to Ramoth-gilead to battle, or shall we forbear? And he answered him, Go up, and prosper; and the LORD shall deliver it into the hand of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said unto him, How many times shall I adjure thee that thou speak unto me nothing but the truth i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I saw all Israel scattered upon the mountains, as sheep that have no shepherd: and the LORD said, These have no master; let them return every man to his house in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of Israel said to Jehoshaphat, Did I not tell thee that he would not prophesy good concerning me, but ev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continued three years without war between Syria and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Therefore hear thou the word of the LORD: I saw the LORD sitting on his throne, and all the host of heaven standing by him on his right hand and on hi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Who shall entice Ahab, that he may go up and fall at Ramoth-gilead? And one said on this manner; and another said on that mann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came forth a spirit, and stood before the LORD, and said, I will entice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him, Wherewith? And he said, I will go forth, and will be a lying spirit in the mouth of all his prophets. And he said, Thou shalt entice him, and shalt prevail also: go forth, and do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behold, the LORD hath put a lying spirit in the mouth of all these thy prophets; and the LORD hath spoken evil concerning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Zedekiah the son of Chenaanah came near, and smote Micaiah on the cheek, and said, Which way went the spirit of the LORD from me to speak unto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icaiah said, Behold, thou shalt see on that day, when thou shalt go into an inner chamber to hide thy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king of Israel said, Take Micaiah, and carry him back unto Amon the governor of the city, and to Joash the king’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ay, Thus saith the king, Put this fellow in the prison, and feed him with bread of affliction and with water of affliction, until I come in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icaiah said, If thou return at all in peace, the LORD hath not spoken by me. And he said, Hear, ye peoples, all of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in the third year, that Jehoshaphat the king of Judah came down to the king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king of Israel and Jehoshaphat the king of Judah went up to Ramoth-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of Israel said unto Jehoshaphat, I will disguise myself, and go into the battle; but put thou on thy robes. And the king of Israel disguised himself, and went into the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he king of Syria had commanded the thirty and two captains of his chariots, saying, Fight neither with small nor great, save only with the king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when the captains of the chariots saw Jehoshaphat, that they said, Surely it is the king of Israel; and they turned aside to fight against him: and Jehoshaphat cried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when the captains of the chariots saw that it was not the king of Israel, that they turned back from pursu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 certain man drew his bow at a venture, and smote the king of Israel between the joints of the harness: wherefore he said unto the driver of his chariot, Turn thine hand, and carry me out of the host; for I am sore wou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battle increased that day: and the king was stayed up in his chariot against the Syrians, and died at even: and the blood ran out of the wound into the bottom of the chari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re went a cry throughout the host about the going down of the sun, saying, Every man to his city, and every man to his count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the king died, and was brought to Samaria; and they buried the king in Samar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washed the chariot by the pool of Samaria; and the dogs licked up his blood; (now the harlots washed themselves there;) according unto the word of the LORD which he spa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Israel said unto his servants, Know ye that Ramoth-gilead is ours, and we be still, and take it not out of the hand of the king of Sy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the rest of the acts of Ahab, and all that he did, and the ivory house which he built, and all the cities that he built, are they not written in the book of the chronicles of the kings of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Ahab slept with his fathers; and Ahaziah his son reigned in his stea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hoshaphat the son of Asa began to reign over Judah in the fourth year of Ahab king of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hoshaphat was thirty and five years old when he began to reign; and he reigned twenty and five years in Jerusalem. And his mother’s name was Azubah the daughter of Shilh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walked in all the way of Asa his father; he turned not aside from it, doing that which was right in the eyes of the LORD: howbeit the high places were not taken away; the people still sacrificed and burnt incense in the high plac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Jehoshaphat made peace with the king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the rest of the acts of Jehoshaphat, and his might that he shewed, and how he warred, are they not written in the book of the chronicles of the kings of Jud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remnant of the sodomites, which remained in the days of his father Asa, he put away out of the l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re was no king in Edom: a deputy was k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hoshaphat made ships of Tarshish to go to Ophir for gold: but they went not; for the ships were broken at Ezion-geb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Jehoshaphat, Wilt thou go with me to battle to Ramoth-gilead? And Jehoshaphat said to the king of Israel, I am as thou art, my people as thy people, my horses as thy hors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aid Ahaziah the son of Ahab unto Jehoshaphat, Let my servants go with thy servants in the ships. But Jehoshaphat would no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Jehoshaphat slept with his fathers, and was buried with his fathers in the city of David his father: and Jehoram his son reigned in his stea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haziah the son of Ahab began to reign over Israel in Samaria in the seventeenth year of Jehoshaphat king of Judah, and he reigned two years over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did that which was evil in the sight of the LORD, and walked in the way of his father, and in the way of his mother, and in the way of Jeroboam the son of Nebat, wherein he made Israel to si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he served Baal, and worshipped him, and provoked to anger the LORD, the God of Israel, according to all that his father had don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hoshaphat said unto the king of Israel, Inquire, I pray thee, at the word of the LORD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of Israel gathered the prophets together, about four hundred men, and said unto them, Shall I go against Ramoth-gilead to battle, or shall I forbear? And they said, Go up; for the Lord shall deliver it into the hand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hoshaphat said, Is there not here besides a prophet of the LORD, that we might inquire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of Israel said unto Jehoshaphat, There is yet one man by whom we may inquire of the LORD, Micaiah the son of Imlah: but I hate him; for he doth not prophesy good concerning me, but evil. And Jehoshaphat said, Let not the king say so.]]></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2026-06-27T04:43:22Z</dcterms:created>
  <dcterms:modified xsi:type="dcterms:W3CDTF">2026-06-27T04:43:22Z</dcterms:modified>
  <dc:title>Bible.com.au: 1 KINGS 22:1-53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