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1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17: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rise, get thee to Zarephath, which belongeth to Zidon, and dwell there: behold, I have commanded a widow woman there to sustain the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he arose and went to Zarephath; and when he came to the gate of the city, behold, a widow woman was there gathering sticks: and he called to her, and said, Fetch me, I pray thee, a little water in a vessel, that I may drin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s she was going to fetch it, he called to her, and said, Bring me, I pray thee, a morsel of bread in thine ha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she said, As the LORD thy God liveth, I have not a cake, but an handful of meal in the barrel, and a little oil in the cruse: and, behold, I am gathering two sticks, that I may go in and dress it for me and my son, that we may eat it, and di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Elijah said unto her, Fear not; go and do as thou hast said: but make me thereof a little cake first, and bring it forth unto me, and afterward make for thee and for thy s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us saith the LORD, the God of Israel, The barrel of meal shall not waste, neither shall the cruse of oil fail, until the day that the LORD sendeth rain upon the ear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he went and did according to the saying of Elijah: and she, and he, and her house, did eat many day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barrel of meal wasted not, neither did the cruse of oil fail, according to the word of the LORD, which he spake by Elij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t came to pass after these things, that the son of the woman, the mistress of the house, fell sick; and his sickness was so sore, that there was no breath left in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she said unto Elijah, What have I to do with thee, O thou man of God? thou art come unto me to bring my sin to remembrance, and to slay my s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Elijah the Tishbite, who was of the sojourners of Gilead, said unto Ahab, As the LORD, the God of Israel, liveth, before whom I stand, there shall not be dew nor rain these years, but according to my w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said unto her, Give me thy son. And he took him out of her bosom, and carried him up into the chamber, where he abode, and laid him upon his own b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cried unto the LORD, and said, O LORD my God, hast thou also brought evil upon the widow with whom I sojourn, by slaying her s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stretched himself upon the child three times, and cried unto the LORD, and said, O LORD my God, I pray thee, let this child’s soul come into him agai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LORD hearkened unto the voice of Elijah; and the soul of the child came into him again, and he reviv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Elijah took the child, and brought him down out of the chamber into the house, and delivered him unto his mother: and Elijah said, See, thy son live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woman said to Elijah, Now I know that thou art a man of God, and that the word of the LORD in thy mouth is trut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word of the LORD came unto him, say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et thee hence, and turn thee eastward, and hide thyself by the brook Cherith, that is before Jorda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t shall be, that thou shalt drink of the brook; and I have commanded the ravens to feed thee the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he went and did according unto the word of the LORD: for he went and dwelt by the brook Cherith, that is before Jord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ravens brought him bread and flesh in the morning, and bread and flesh in the evening; and he drank of the broo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t came to pass after a while, that the brook dried up, because there was no rain in the l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word of the LORD came unto him, saying,]]></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2026-08-10T21:08:58Z</dcterms:created>
  <dcterms:modified xsi:type="dcterms:W3CDTF">2026-08-10T21:08:58Z</dcterms:modified>
  <dc:title>Bible.com.au: 1 KINGS 17:1-24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