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04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servant Zimri, captain of half his chariots, conspired against him: now he was in Tirzah, drinking himself drunk in the house of Arza, which was over the household in Tirz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imri went in and smote him, and killed him, in the twenty and seventh year of Asa king of Judah,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he began to reign, as soon as he sat on his throne, that he smote all the house of Baasha: he left him not a single man child, neither of his kinsfolks, nor of his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did Zimri destroy all the house of Baasha, according to the word of the LORD, which he spake against Baasha by Jehu the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sins of Baasha, and the sins of Elah his son, which they sinned, and wherewith they made Israel to sin, to provoke the LORD, the God of Israel, to anger with their van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rest of the acts of Elah, and all that he did, are they not written in the book of the chronicles of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nty and seventh year of Asa king of Judah did Zimri reign seven days in Tirzah. Now the people were encamped against Gibbethon, which belonged to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hat were encamped heard say, Zimri hath conspired, and hath also smitten the king: wherefore all Israel made Omri, the captain of the host, king over Israel that day in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mri went up from Gibbethon, and all Israel with him, and they besieged Tirz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Zimri saw that the city was taken, that he went into the castle of the king’s house, and burnt the king’s house over him with fire, and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to Jehu the son of Hanani against Baasha,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his sins which he sinned in doing that which was evil in the sight of the LORD, in walking in the way of Jeroboam, and in his sin which he did, to make Israel to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rest of the acts of Zimri, and his treason that he wrought, are they not written in the book of the chronicle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ere the people of Israel divided into two parts: half of the people followed Tibni the son of Ginath, to make him king; and half followed Om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people that followed Omri prevailed against the people that followed Tibni the son of Ginath: so Tibni died, and Omri reig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 and first year of Asa king of Judah began Omri to reign over Israel, and reigned twelve years: six years reigned he in Tirz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bought the hill Samaria of Shemer for two talents of silver; and he built on the hill, and called the name of the city which he built, after the name of Shemer, the owner of the hill,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mri did that which was evil in the sight of the LORD, and dealt wickedly above all that were befor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walked in all the way of Jeroboam the son of Nebat, and in his sins wherewith he made Israel to sin, to provoke the LORD, the God of Israel, to anger with their van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rest of the acts of Omri which he did, and his might that he shewed, are they not written in the book of the chronicles of the kings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mri slept with his fathers, and was buried in Samaria: and Ahab his son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asmuch as I exalted thee out of the dust, and made thee prince over my people Israel; and thou hast walked in the way of Jeroboam, and hast made my people Israel to sin, to provoke me to anger with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 thirty and eighth year of Asa king of Judah began Ahab the son of Omri to reign over Israel: and Ahab the son of Omri reigned over Israel in Samaria twenty and two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ab the son of Omri did that which was evil in the sight of the LORD above all that were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if it had been a light thing for him to walk in the sins of Jeroboam the son of Nebat, that he took to wife Jezebel the daughter of Ethbaal king of the Zidonians, and went and served Baal, and worshippe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reared up an altar for Baal in the house of Baal, which he had built in Samar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ab made the Asherah; and Ahab did yet more to provoke the LORD, the God of Israel, to anger than all the kings of Israel that were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his days did Hiel the Beth-elite build Jericho: he laid the foundation thereof with the loss of Abiram his firstborn, and set up the gates thereof with the loss of his youngest son Segub; according to the word of the LORD, which he spake by the hand of Joshua the son of N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I will utterly sweep away Baasha and his house; and I will make thy house like the house of Jeroboam the son of Neb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m that dieth of Baasha in the city shall the dogs eat; and him that dieth of his in the field shall the fowls of the air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Baasha, and what he did, and his might, are they not written in the book of the chronicles of the king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aasha slept with his fathers, and was buried in Tirzah; and Elah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reover by the hand of the prophet Jehu the son of Hanani came the word of the LORD against Baasha, and against his house, both because of all the evil that he did in the sight of the LORD, to provoke him to anger with the work of his hands, in being like the house of Jeroboam, and because he smot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wenty and sixth year of Asa king of Judah began Elah the son of Baasha to reign over Israel in Tirzah, and reigned two year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2026-06-18T13:17:56Z</dcterms:created>
  <dcterms:modified xsi:type="dcterms:W3CDTF">2026-06-18T13:17:56Z</dcterms:modified>
  <dc:title>Bible.com.au: 1 KINGS 16:1-34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