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the son of Nebat began Abijam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aacah the daughter of Abish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lked in all the sins of his father, which he had done before him: and his heart was not perfect with the LORD his God, as the heart of David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did the LORD his God give him a lamp in Jerusalem, to set up his son after him, and to establish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David did that which was right in the eyes of the LORD, and turned not aside from any thing that he commanded him all the days of his life, save only in the matter of Uriah the Hitt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war between Rehoboam and Jeroboam all the days of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rest of the acts of Abijam, and all that he did, are they not written in the book of the chronicles of the kings of Judah? And there was war between Abijam and Jerobo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m slept with his fathers; and they buried him in the city of David: and Asa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e twentieth year of Jeroboam king of Israel began Asa to reign over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ty and one years reigned he in Jerusalem: and his mother’s name was Maacah the daughter of Abish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a did that which was right in the eyes of the LORD, as did David his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put away the sodomites out of the land, and removed all the idols that his fathers had m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Maacah his mother he removed from being queen, because she had made an abominable image for an Asherah; and Asa cut down her image, and burnt it at the brook Kid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high places were not taken away: nevertheless the heart of Asa was perfect with the LORD all his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rought into the house of the LORD the things that his father had dedicated, and the things that himself had dedicated, silver, and gold, and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aasha king of Israel went up against Judah, and built Ramah, that he might not suffer any to go out or come in to Asa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sa took all the silver and the gold that were left in the treasures of the house of the LORD, and the treasures of the king’s house, and delivered them into the hand of his servants: and king Asa sent them to Ben-hadad, the son of Tabrimmon, the son of Hezion, king of Syria, that dwelt at Damascu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a league between me and thee, between my father and thy father: behold, I have sent unto thee a present of silver and gold; go, break thy league with Baasha king of Israel, that he may depar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hadad hearkened unto king Asa, and sent the captains of his armies against the cities of Israel, and smote Ijon, and Dan, and Abel-beth-maacah, and all Chinneroth, with all the land of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Baasha heard thereof, that he left off building of Ramah, and dwelt in Tirz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made a proclamation unto all Judah; none was exempted: and they carried away the stones of Ramah, and the timber thereof, wherewith Baasha had builded; and king Asa built therewith Geba of Benjamin, and Mizp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 rest of all the acts of Asa, and all his might, and all that he did, and the cities which he built, are they not written in the book of the chronicles of the kings of Judah? But in the time of his old age he was diseased in hi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a slept with his fathers, and was buried with his fathers in the city of David his father: and Jehoshaphat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adab the son of Jeroboam began to reign over Israel in the second year of Asa king of Judah, and he reigned over Israel two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that which was evil in the sight of the LORD, and walked in the way of his father, and in his sin wherewith he made Israel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aasha the son of Ahijah, of the house of Issachar, conspired against him; and Baasha smote him at Gibbethon, which belonged to the Philistines; for Nadab and all Israel were laying siege to Gibbeth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in the third year of Asa king of Judah did Baasha slay him, and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that, as soon as he was king, he smote all the house of Jeroboam; he left not to Jeroboam any that breathed, until he had destroyed him; according unto the saying of the LORD, which he spake by the hand of his servant Ahijah the Shilon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sins of Jeroboam which he sinned, and wherewith he made Israel to sin; because of his provocation wherewith he provoked the LORD, the God of Israel, to ang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Nadab, and all that he did, are they not written in the h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egan Baasha the son of Ahijah to reign over all Israel in Tirzah, and reigned twenty and four yea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that which was evil in the sight of the LORD, and walked in the way of Jeroboam, and in his sin wherewith he made Israel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1 KINGS 15:1-34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