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31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5: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n the twentieth year of Jeroboam king of Israel began Asa to reign over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forty and one years reigned he in Jerusalem: and his mother’s name was Maacah the daughter of Abishal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a did that which was right in the eyes of the LORD, as did David his fa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put away the sodomites out of the land, and removed all the idols that his fathers had ma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so Maacah his mother he removed from being queen, because she had made an abominable image for an Asherah; and Asa cut down her image, and burnt it at the brook Kidr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high places were not taken away: nevertheless the heart of Asa was perfect with the LORD all his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brought into the house of the LORD the things that his father had dedicated, and the things that himself had dedicated, silver, and gold, and vesse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was war between Asa and Baasha king of Israel all their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Baasha king of Israel went up against Judah, and built Ramah, that he might not suffer any to go out or come in to Asa king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sa took all the silver and the gold that were left in the treasures of the house of the LORD, and the treasures of the king’s house, and delivered them into the hand of his servants: and king Asa sent them to Ben-hadad, the son of Tabrimmon, the son of Hezion, king of Syria, that dwelt at Damascus,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eighteenth year of king Jeroboam the son of Nebat began Abijam to reign over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is a league between me and thee, between my father and thy father: behold, I have sent unto thee a present of silver and gold; go, break thy league with Baasha king of Israel, that he may depart from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Ben-hadad hearkened unto king Asa, and sent the captains of his armies against the cities of Israel, and smote Ijon, and Dan, and Abel-beth-maacah, and all Chinneroth, with all the land of Naphtal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came to pass, when Baasha heard thereof, that he left off building of Ramah, and dwelt in Tirz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king Asa made a proclamation unto all Judah; none was exempted: and they carried away the stones of Ramah, and the timber thereof, wherewith Baasha had builded; and king Asa built therewith Geba of Benjamin, and Mizp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 rest of all the acts of Asa, and all his might, and all that he did, and the cities which he built, are they not written in the book of the chronicles of the kings of Judah? But in the time of his old age he was diseased in his fe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sa slept with his fathers, and was buried with his fathers in the city of David his father: and Jehoshaphat his son reigned in his 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adab the son of Jeroboam began to reign over Israel in the second year of Asa king of Judah, and he reigned over Israel two ye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did that which was evil in the sight of the LORD, and walked in the way of his father, and in his sin wherewith he made Israel to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aasha the son of Ahijah, of the house of Issachar, conspired against him; and Baasha smote him at Gibbethon, which belonged to the Philistines; for Nadab and all Israel were laying siege to Gibbeth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ven in the third year of Asa king of Judah did Baasha slay him, and reigned in his st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ee years reigned he in Jerusalem: and his mother’s name was Maacah the daughter of Abishal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that, as soon as he was king, he smote all the house of Jeroboam; he left not to Jeroboam any that breathed, until he had destroyed him; according unto the saying of the LORD, which he spake by the hand of his servant Ahijah the Shiloni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the sins of Jeroboam which he sinned, and wherewith he made Israel to sin; because of his provocation wherewith he provoked the LORD, the God of Israel, to ang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the rest of the acts of Nadab, and all that he did, are they not written in the hook of the chronicles of the kings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re was war between Asa and Baasha king of Israel all their day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third year of Asa king of Judah began Baasha the son of Ahijah to reign over all Israel in Tirzah, and reigned twenty and four yea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did that which was evil in the sight of the LORD, and walked in the way of Jeroboam, and in his sin wherewith he made Israel to s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alked in all the sins of his father, which he had done before him: and his heart was not perfect with the LORD his God, as the heart of David his fa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evertheless for David’s sake did the LORD his God give him a lamp in Jerusalem, to set up his son after him, and to establish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David did that which was right in the eyes of the LORD, and turned not aside from any thing that he commanded him all the days of his life, save only in the matter of Uriah the Hitt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re was war between Rehoboam and Jeroboam all the days of his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rest of the acts of Abijam, and all that he did, are they not written in the book of the chronicles of the kings of Judah? And there was war between Abijam and Jerobo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bijam slept with his fathers; and they buried him in the city of David: and Asa his son reigned in his stead.]]></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2026-06-29T06:48:25Z</dcterms:created>
  <dcterms:modified xsi:type="dcterms:W3CDTF">2026-06-29T06:48:25Z</dcterms:modified>
  <dc:title>Bible.com.au: 1 KINGS 15:1-34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