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442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What counsel give ye, that we may return answer to this people, who have spoken to me, saying, Make the yoke that thy father did put upon us li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young men that were grown up with him spake unto him, saying, Thus shalt thou say unto this people that spake unto thee, saying, Thy father made our yoke heavy, but make thou it lighter unto us; thus shalt thou speak unto them, My little finger is thicker than my father’s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whereas my father did lade you with a heavy yoke, I will add to your yoke: my father chastised you with whips, but I will chastise you with scorp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the third day, as the king bade, saying, Come to me again the third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answered the people roughly, and forsook the counsel of the old men which they had give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pake to them after the counsel of the young men, saying, My father made your yoke heavy, but I will add to your yoke: my father chastised you with whips, but I will chastise you with scorp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 king hearkened not unto the people; for it was a thing brought about of the LORD, that he might establish his word, which the LORD spake by the hand of Ahijah the Shilonite to Jeroboam the son of Neb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all Israel saw that the king hearkened not unto them, the people answered the king, saying, What portion have we in David? neither have we inheritance in the son of Jesse: to your tents, O Israel: now see to thine own house, David. So Israel departed unto their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children of Israel which dwelt in the cities of Judah, Rehoboam reigned ove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Adoram, who was over the levy; and all Israel stoned him with stones, that he died. And king Rehoboam made speed to get him up to his chariot, to flee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Rehoboam went to Shechem: for all Israel were come to Shechem to make him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rebelled against the house of David,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all Israel heard that Jeroboam was returned, that they sent and called him unto the congregation, and made him king over all Israel: there was none that followed the house of David, but the tribe of Judah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Rehoboam was come to Jerusalem, he assembled all the house of Judah, and the tribe of Benjamin, an hundred and fourscore thousand chosen men, which were warriors, to fight against the house of Israel, to bring the kingdom again to Rehoboam the son of Solo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word of God came unto Shemaiah the man of God,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Rehoboam the son of Solomon, king of Judah, and unto all the house of Judah and Benjamin, and to the rest of the peopl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aith the LORD, Ye shall not go up, nor fight against your brethren the children of Israel: return every man to his house; for this thing is of me. So they hearkened unto the word of the LORD, and returned and went their way, according to the word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roboam built Shechem in the hill country of Ephraim, and dwelt therein; and he went out from thence, and built Penu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oboam said in his heart, Now shall the kingdom return to the house of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this people go up to offer sacrifices in the house of the LORD at Jerusalem, then shall the heart of this people turn again unto their lord, even unto Rehoboam king of Judah; and they shall kill me, and return to Rehoboam king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upon the king took counsel, and made two calves of gold; and he said unto them, It is too much for you to go up to Jerusalem; behold thy gods, O Israel, which brought thee up out of the land of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Jeroboam the son of Nebat heard of it, (for he was yet in Egypt, wither he had fled from the presence of king Solomon, and Jeroboam dwelt in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et the one in Beth-el, and the other put he in 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thing became a sin: for the people went to worship before the one, even unto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made houses of high places, and made priests from among all the people, which were not of the sons of Lev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eroboam ordained a feast in the eighth month, on the fifteenth day of the month, like unto the feast that is in Judah, and he went up unto the altar; so did he in Beth-el, sacrificing unto the calves that he had made: and he placed in Beth-el the priests of the high places which he had ma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went up unto the altar which he had made in Beth-el on the fifteenth day in the eighth month, even in the month which he had devised of his own heart: and he ordained a feast for the children of Israel, and went up unto the altar, to burn incen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sent and called him;) that Jeroboam and all the congregation of Israel came, and spake unto Rehoboa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father made our yoke grievous: now therefore make thou the grievous service of thy father, and his heavy yoke which he put upon us, lighter, and we will serv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Depart yet for three days, then come again to me. And the people depa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Rehoboam took counsel with the old men, that had stood before Solomon his father while he yet lived, saying, What counsel give ye me to return answer to t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him, saying, If thou wilt be a servant unto this people this day, and wilt serve them, and answer them, and speak good words to them, then they will be thy servant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forsook the counsel of the old men which they had given him, and took counsel with the young men that were grown up with him, that stood before him.]]></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2026-06-30T13:59:49Z</dcterms:created>
  <dcterms:modified xsi:type="dcterms:W3CDTF">2026-06-30T13:59:49Z</dcterms:modified>
  <dc:title>Bible.com.au: 1 KINGS 12:1-33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