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return answer to this people, who have spoken to me, saying, Make the yoke that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ay unto this people that spake unto thee, saying, Thy father made our yoke heavy, but make thou it lighter unto us; thus shalt thou speak unto them, My little finger is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bade,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 people roughly, and forsook the counsel of the old men which they had give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but I will add to your yoke: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it was a thing brought about of the LORD, that he might establish his word, which the LORD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hearkened not unto them, the people answered the king, saying, What portion have we in David? neither have we inheritance in the son of Jesse: to your tents, O Israel: now see to thine own house, David. So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which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ram, who was over the levy; and all Israel stoned him with stones, that he died. And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all Israel heard that Jeroboam was returned, that they sent and called him unto the congregation, and made him king over all Israel: there was none that followed the house of David, but the tribe of Judah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Rehoboam was come to Jerusalem, he assembled all the house of Judah, and the tribe of Benjamin, an hundred and fourscore thousand chosen men, which were warriors, to fight against the house of Israel, to bring the kingdom again to Rehoboam the son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word of God came unto Shemaiah the man of God,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Rehoboam the son of Solomon, king of Judah, and unto all the house of Judah and Benjamin, and to the rest of the peopl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Ye shall not go up, nor fight against your brethren the children of Israel: return every man to his house; for this thing is of me. So they hearkened unto the word of the LORD, and returned and went their way, according to the word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built Shechem in the hill country of Ephraim, and dwelt therein; and he went out from thence, and built Penu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said in his heart, Now shall the kingdom return to the house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is people go up to offer sacrifices in the house of the LORD at Jerusalem, then shall the heart of this people turn again unto their lord, even unto Rehoboam king of Judah; and they shall kill me, and return to Rehoboam king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upon the king took counsel, and made two calves of gold; and he said unto them, It is too much for you to go up to Jerusalem; behold thy gods, O Israel, which brought thee up out of the land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heard of it, (for he was yet in Egypt, wither he had fled from the presence of king Solomon, and Jeroboam dwelt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one in Beth-el, and the other put h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for the people went to worship before the one, even unto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houses of high places, and made priests from among all the people, which were not of the sons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roboam ordained a feast in the eighth month, on the fifteenth day of the month, like unto the feast that is in Judah, and he went up unto the altar; so did he in Beth-el, sacrificing unto the calves that he had made: and he placed in Beth-el the priests of the high places which he had ma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ent up unto the altar which he had made in Beth-el on the fifteenth day in the eighth month, even in the month which he had devised of his own heart: and he ordained a feast for the children of Israel, and went up unto the altar, to burn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that Jeroboam and all the congregation of Israel came, and spake un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Depart yet for three days, then come again to me.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wilt be a servant unto this people this day, and wilt serve them, and answer them, and speak good words to them, then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took counsel with the young men that were grown up with him, that stood before hi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1 KINGS 12:1-33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