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was angry with Solomon, because his heart was turned away from the LORD, the God of Israel, which had appeared unto him tw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d commanded him concerning this thing, that he should not go after other gods: but he kept not that which the LORD comma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the LORD said unto Solomon, Forasmuch as this is done of thee, and thou hast not kept my covenant and my statutes, which I have commanded thee, I will surely rend the kingdom from thee, and will give it to thy serv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twithstanding in thy days I will not do it, for David thy father’s sake: but I will rend it out of the hand of thy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beit I will not rend away all the kingdom; but I will give one tribe to thy son, for David my servant’s sake, and for Jerusalem’s sake which I have chos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raised up an adversary unto Solomon, Hadad the Edomite: he was of the king’s seed in E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t came to pass, when David was in Edom, and Joab the captain of the host was gone up to bury the slain, and had smitten every male in E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Joab and all Israel remained there six months, until he had cut off every male in E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Hadad fled, he and certain Edomites of his father’s servants with him, to go into Egypt; Hadad being yet a little chi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arose out of Midian, and came to Paran: and they took men with them out of Paran, and they came to Egypt unto Pharaoh king of Egypt; which gave him an house, and appointed him victuals, and gave him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ing Solomon loved many strange women, together with the daughter of Pharaoh, women of the Moabites, Ammonites, Edomites, Zidonians, and Hitt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dad found great favour in the sight of Pharaoh, so that he gave him to wife the sister of his own wife, the sister of Tahpenes the que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ister of Tahpenes bare him Genubath his son, whom Tahpenes weaned in Pharaoh’s house: and Genubath was in Pharaoh’s house among the sons of Pharao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adad heard in Egypt that David slept with his fathers, and that Joab the captain of the host was dead, Hadad said to Pharaoh, Let me depart, that I may go to mine own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haraoh said unto him, But what hast thou lacked with me, that, behold, thou seekest to go to thine own country? And he answered, Nothing: howbeit let me depart in any wi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God raised up another adversary unto him, Rezon the son of Eliada, which had fled from his lord Hadadezer king of Zob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gathered men unto him, and became captain over a troop, when David slew them of Zobah: and they went to Damascus, and dwelt therein, and reigned in Damasc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was an adversary to Israel all the days of Solomon, beside the mischief that Hadad did: and he abhorred Israel, and reigned over Sy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eroboam the son of Nebat, an Ephraimite of Zeredah, a servant of Solomon, whose mother’s name was Zeruah, a widow woman, he also lifted up his hand against the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is was the cause that he lifted up his hand against the king: Solomon built Millo, and repaired the breach of the city of David his fa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man Jeroboam was a mighty man of valour: and Solomon saw the young man that he was industrious, and he gave him charge over all the labour of the house of Josep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nations concerning which the LORD said unto the children of Israel, Ye shall not go among them, neither shall they come among you: for surely they will turn away your heart after their gods: Solomon clave unto these in lo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t that time, when Jeroboam went out of Jerusalem, that the prophet Ahijah the Shilonite found him in the way; now Ahijah had clad himself with a new garment; and they two were alone in the fie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hijah laid hold of the new garment that was on him, and rent it in twelve pie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to Jeroboam, Take thee ten pieces: for thus saith the LORD, the God of Israel, Behold, I will rend the kingdom out of the hand of Solomon, and will give ten tribes to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he shall have one tribe, for my servant David’s sake, and for Jerusalem’s sake, the city which I have chosen out of all the tribes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cause that they have forsaken me, and have worshipped Ashtoreth the goddess of the Zidonians, Chemosh the god of Moab, and Milcom the god of the children of Ammon; and they have not walked in my ways, to do that which is right in mine eyes, and to keep my statutes and my judgments, as did David his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beit I will not take the whole kingdom out of his hand: but I will make him prince all the days of his life, for David my servant’s sake, whom I chose, because he kept my commandments and my statut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 will take the kingdom out of his son’s hand, and will give it unto thee, even ten trib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unto his son will I give one tribe, that David my servant may have a lamp alway before me in Jerusalem, the city which I have chosen me to put my name the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 will take thee, and thou shalt reign according to all that thy soul desireth, and shalt be king over Israe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shall be, if thou wilt hearken unto all that I command thee, and wilt walk in my ways, and do that which is right in mine eyes, to keep my statutes and my commandments, as David my servant did; that I will be with thee, and will build thee a sure house, as I built for David, and will give Israel unto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had seven hundred wives, princesses, and three hundred concubines: and his wives turned away his hear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will for this afflict the seed of David, but not for ov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lomon sought therefore to kill Jeroboam: but Jeroboam arose, and fled into Egypt, unto Shishak king of Egypt, and was in Egypt until the death of Solom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the rest of the acts of Solomon, and all that he did, and his wisdom, are they not written in the book of the acts of Solom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time that Solomon reigned in Jerusalem over all Israel was forty yea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Solomon slept with his fathers, and was buried in the city of David his father: and Rehoboam his son reigned in his stea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came to pass, when Solomon was old, that his wives turned away his heart after other gods: and his heart was not perfect with the LORD his God, as was the heart of David his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Solomon went after Ashtoreth the goddess of the Zidonians, and after Milcom the abomination of the Ammon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lomon did that which was evil in the sight of the LORD, and went not fully after the LORD, as did David his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did Solomon build an high place for Chemosh the abomination of Moab, in the mount that is before Jerusalem, and for Molech the abomination of the children of Amm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 did he for all his strange wives, which burnt incense and sacrificed unto their god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2026-05-30T08:19:42Z</dcterms:created>
  <dcterms:modified xsi:type="dcterms:W3CDTF">2026-05-30T08:19:42Z</dcterms:modified>
  <dc:title>Bible.com.au: 1 KINGS 11:1-43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