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concerning the name of the LORD, she came to prove him with hard qu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came to Jerusalem with a very great train, with camels that bare spices, and very much gold, and precious stones: and when she was come to Solomon, she communed with him of all that was in her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told her all her questions: there was not any thing hid from the king which he told he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queen of Sheba had seen all the wisdom of Solomon, and the house that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t of his table, and the sitting of his servants, and the attendance of his ministers, and their apparel, and his cupbearers, and his ascent by which he went up unto the house of the LORD; there was no more spirit i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said to the king, It was a true report that I heard in mine own land of thine acts, and of thy wis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I believed not the words, until I came, and mine eyes had seen it: and, behold, the half was not told me: thy wisdom and prosperity exceedeth the fame which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ppy are thy men, happy are these thy servants, which stand continually before thee, and that hear thy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be the LORD thy God, which delighted in thee, to set thee on the throne of Israel: because the LORD loved Israel for ever, therefore made he thee king, to do judgment and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gave the king an hundred and twenty talents of gold, and of spices very great store, and precious stones: there came no more such abundance of spices as these which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avy also of Hiram, that brought gold from Ophir, brought in from Ophir great plenty of almug trees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made of the almug trees pillars for the house of the LORD, and for the king’s house, harps also and psalteries for the singers: there came no such almug trees, nor were seen, unto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gave to the queen of Sheba all her desire, whatsoever she asked, beside that which Solomon gave her of his royal bounty. So she turned, and went to her own land, she and her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weight of gold that came to Solomon in one year was six hundred threescore and six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side that which the chapmen brought, and the traffic of the merchants, and of all the kings of the mingled people, and of the governors of the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king Solomon made two hundred targets of beaten gold: six hundred shekels of gold went to one targ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ree hundred shields of beaten gold; three pounds of gold went to one shield: and the king put them in the house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king made a great throne of ivory, and overlaid it with the finest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ere six steps to the throne, and the top of the throne was round behind: and there were stays on either side by the place of the seat, and two lions standing beside the st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king Solomon’s drinking vessels were of gold, and all the vessels of the house of the forest of Lebanon were of pure gold: none were of silver; it was nothing accounted of in the days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king had at sea a navy of Tarshish with the navy of Hiram: once every three years came the navy of Tarshish, bringing gold, and silver, ivory, and apes, and peaco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king Solomon exceeded all the kings of the earth in riches and in wis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arth sought the presence of Solomon, to hear his wisdom, which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rought every man his present, vessels of silver, and vessels of gold, and raiment, and armour, and spices, horses, and mules, a rate year by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lomon gathered together chariots and horsemen: and he had a thousand and four hundred chariots, and twelve thousand horsemen, which he bestowed in the chariot cities, and with the king at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to be in Jerusalem as stones, and cedars made he to be as the sycomore trees that are in the lowland, for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horses which Solomon had were brought out of Egypt; and the king’s merchants received them in droves, each drove at a pr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 chariot came up and went out of Egypt for six hundred shekels of silver, and an horse for an hundred and fifty: and so for all the kings of the Hittites, and for the kings of Syria, did they bring them out by their me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KINGS 10:1-29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