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nijah slew sheep and oxen and fatlings by the stone of Zoheleth, which is beside En-rogel; and he called all his brethren the king’s sons, and all the men of Judah the king’s serv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athan the prophet, and Benaiah, and the mighty men, and Solomon his brother, he called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Nathan spake unto Bath-sheba the mother of Solomon, saying, Hast thou not heard that Adonijah the son of Haggith doth reign, and David our lord knoweth it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come, let me, I pray thee, give thee counsel, that thou mayest save thine own life, and the life of thy son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get thee in unto king David, and say unto him, Didst not thou, my lord, O king, swear unto thine handmaid, saying, Assuredly Solomon thy son shall reign after me, and he shall sit upon my throne? why then doth Adonijah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while thou yet talkest there with the king, I also will come in after thee, and confirm th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th-sheba went in unto the king into the chamber: and the king was very old; and Abishag the Shunammite ministered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ath-sheba bowed, and did obeisance unto the king. And the king said, What wouldest th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aid unto him, My lord, thou swarest by the LORD thy God unto thine handmaid, saying, Assuredly Solomon thy son shall reign after me, and he shah sit upon my thr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behold, Adonijah reigneth; and thou, my lord the king, knowest i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David was old and stricken in years; and they covered him with clothes, but he gat no h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hath slain oxen and fatlings and sheep in abundance, and hath called all the sons of the king, and Abiathar the priest, and Joab the captain of the host: but Solomon thy servant hath he not ca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my lord the king, the eyes of all Israel are upon thee, that thou shouldest tell them who shall sit on the throne of my lord the king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wise it shall come to pass, when my lord the king shall sleep with his fathers, that I and my son Solomon shall be counted offend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o, while she yet talked with the king, Nathan the prophet came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ld the king, saying, Behold, Nathan the prophet. And when he was come in before the king, he bowed himself before the king with his face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athan said, My lord, O king, hast thou said, Adonijah shall reign after me, and he shall sit upon my thr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is gone down this day, and hath slain oxen and fatlings and sheep in abundance, and hath called all the king’s sons, and the captains of the host, and Abiathar the priest; and, behold, they eat and drink before him, and say, God save king Adon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e, even me thy servant, and Zadok the priest, and Benaiah the son of Jehoiada, and thy servant Solomon, hath he not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 this thing done by my lord the king, and thou hast not shewed unto thy servants who should sit on the throne of my lord the king afte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king David answered and said, Call me Bath-sheba. And she came into the king’s presence, and stoo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his servants said unto him, Let there be sought for my lord the king a young virgin: and let her stand before the king, and cherish him; and let her lie in thy bosom, that my lord the king may get h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ware, and said, As the LORD liveth, who hath redeemed my soul out of all adversi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verily as I sware unto thee by the LORD, the God of Israel, saying, Assuredly Solomon thy son shall reign after me, and he shall sit upon my throne in my stead; verily so will I d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ath-sheba bowed with her face to the earth, and did obeisance to the king, and said, Let my lord king David liv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king David said, Call me Zadok the priest, and Nathan the prophet, and Benaiah the son of Jehoiada. And they came before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said unto them, Take with you the servants of your lord, and cause Solomon my son to ride upon mine own mule, and bring him down to Gi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et Zadok the priest and Nathan the prophet anoint him there king over Israel: and blow ye with the trumpet, and say, God save king Solom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ye shall come up after him, and he shall come and sit upon my throne; for he shall be king in my stead: and I have appointed him to be prince over Israel and over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naiah the son of Jehoiada answered the king, and said, Amen: the LORD, the God of my lord the king, say so to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LORD hath been with my lord the king, even so be he with Solomon, and make his throne greater than the throne of my lord king Dav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Zadok the priest, and Nathan the prophet, and Benaiah the son of Jehoiada, and the Cherethites and the Pelethites, went down, and caused Solomon to ride upon king David’s mule, and brought him to Gih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ought for a fair damsel throughout all the coasts of Israel, and found Abishag the Shunammite, and brought her to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took the horn of oil out of the Tent, and anointed Solomon. And they blew the trumpet; and all the people said, God save king Solom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ll the people came up after him, and the people piped with pipes, and rejoiced with great joy, so that the earth rent with the sound of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donijah and all the guests that were with him heard it as they had made an end of eating. And when Joab heard the sound of the trumpet, he said, Wherefore is this noise of the city being in an upro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ile he yet spake, behold, Jonathan the son of Abiathar the priest came: and Adonijah said, Come in; for thou art a worthy man, and bringest good tid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nathan answered and said to Adonijah, Verily our lord king David hath made Solomon k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king hath sent with him Zadok the priest, and Nathan the prophet, and Benaiah the son of Jehoiada, and the Cherethites and the Pelethites, and they have caused him to ride upon the king’s mu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Zadok the priest and Nathan the prophet have anointed him king in Gihon: and they are come up from thence rejoicing, so that the city rang again. This is the noise that ye have he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lso Solomon sitteth on the throne of the kingd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oreover the king’s servants came to bless our lord king David, saying, Thy God make the name of Solomon better than thy name, and make his throne greater than thy throne, and the king bowed himself upon the b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so thus said the king, Blessed be the LORD, the God of Israel, which hath given one to sit on my throne this day, mine eyes even see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amsel was very fair; and she cherished the king, and ministered to him; but the king knew her no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guests of Adonijah were afraid, and rose up, and went every man his 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donijah feared because of Solomon; and he arose, and went, and caught hold on the horns of the alt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was told Solomon, saying, Behold, Adonijah feareth king Solomon: for, lo, he hath laid hold on the horns of the altar, saying, Let king Solomon swear unto me this day that he wilt not slay his servant with the sw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olomon said, If he shall shew himself a worthy man, there shall not an hair of him fall to the earth: but if wickedness be found in him, he shall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king Solomon sent, and they brought him down from the altar. And he came and did obeisance to king Solomon: and Solomon said unto him, Go to thine hou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donijah the son of Haggith exalted himself, saying, I will be king: and he prepared him chariots and horsemen, and fifty men to run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father had not displeased him at any time in saying, Why hast thou done so? and he was also a very goodly man; and he was born after Absal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onferred with Joab the son of Zeruiah, and with Abiathar the priest: and they following Adonijah help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and Benaiah the son of Jehoiada, and Nathan the prophet, and Shimei, and Rei, and the mighty men which belonged to David, were not with Adonijah.]]></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2026-08-10T21:02:41Z</dcterms:created>
  <dcterms:modified xsi:type="dcterms:W3CDTF">2026-08-10T21:02:41Z</dcterms:modified>
  <dc:title>Bible.com.au: 1 KINGS 1:1-53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